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0.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sldIdLst>
    <p:sldId id="256" r:id="rId2"/>
    <p:sldId id="267" r:id="rId3"/>
    <p:sldId id="269" r:id="rId4"/>
    <p:sldId id="265" r:id="rId5"/>
    <p:sldId id="266" r:id="rId6"/>
    <p:sldId id="259" r:id="rId7"/>
    <p:sldId id="270" r:id="rId8"/>
    <p:sldId id="271" r:id="rId9"/>
    <p:sldId id="272" r:id="rId10"/>
    <p:sldId id="273" r:id="rId11"/>
    <p:sldId id="274" r:id="rId12"/>
    <p:sldId id="275" r:id="rId13"/>
    <p:sldId id="276" r:id="rId14"/>
    <p:sldId id="277"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4" r:id="rId30"/>
    <p:sldId id="295" r:id="rId31"/>
    <p:sldId id="296" r:id="rId32"/>
    <p:sldId id="297" r:id="rId33"/>
    <p:sldId id="298" r:id="rId34"/>
    <p:sldId id="309" r:id="rId35"/>
    <p:sldId id="310" r:id="rId36"/>
    <p:sldId id="311" r:id="rId37"/>
    <p:sldId id="312" r:id="rId38"/>
    <p:sldId id="313" r:id="rId39"/>
    <p:sldId id="314" r:id="rId40"/>
    <p:sldId id="316" r:id="rId41"/>
    <p:sldId id="317" r:id="rId42"/>
    <p:sldId id="321" r:id="rId43"/>
    <p:sldId id="322" r:id="rId44"/>
    <p:sldId id="323" r:id="rId45"/>
    <p:sldId id="324" r:id="rId46"/>
    <p:sldId id="318" r:id="rId47"/>
    <p:sldId id="320" r:id="rId48"/>
    <p:sldId id="325" r:id="rId49"/>
    <p:sldId id="261" r:id="rId50"/>
    <p:sldId id="262" r:id="rId51"/>
    <p:sldId id="263"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jAXOBOEayBDP2fQXuEIWrfbZoy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o Lucas" initials="CL" lastIdx="37" clrIdx="0">
    <p:extLst>
      <p:ext uri="{19B8F6BF-5375-455C-9EA6-DF929625EA0E}">
        <p15:presenceInfo xmlns:p15="http://schemas.microsoft.com/office/powerpoint/2012/main" userId="c02666875fd8b5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7908F-1AE4-410E-91BD-3286D99C706D}" v="1" dt="2025-07-07T16:50:36.291"/>
  </p1510:revLst>
</p1510:revInfo>
</file>

<file path=ppt/tableStyles.xml><?xml version="1.0" encoding="utf-8"?>
<a:tblStyleLst xmlns:a="http://schemas.openxmlformats.org/drawingml/2006/main" def="{D9D731BD-B3F0-4768-AA1D-FFDD8739ADA7}">
  <a:tblStyle styleId="{D9D731BD-B3F0-4768-AA1D-FFDD8739ADA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0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o Lucas" userId="c02666875fd8b545" providerId="LiveId" clId="{BDDC72AD-8448-4367-9159-22FD24D66D84}"/>
    <pc:docChg chg="undo custSel addSld delSld modSld sldOrd">
      <pc:chgData name="Caio Lucas" userId="c02666875fd8b545" providerId="LiveId" clId="{BDDC72AD-8448-4367-9159-22FD24D66D84}" dt="2025-07-06T00:25:16.611" v="11054" actId="1076"/>
      <pc:docMkLst>
        <pc:docMk/>
      </pc:docMkLst>
      <pc:sldChg chg="modSp mod">
        <pc:chgData name="Caio Lucas" userId="c02666875fd8b545" providerId="LiveId" clId="{BDDC72AD-8448-4367-9159-22FD24D66D84}" dt="2025-06-18T00:33:36.142" v="95"/>
        <pc:sldMkLst>
          <pc:docMk/>
          <pc:sldMk cId="0" sldId="256"/>
        </pc:sldMkLst>
        <pc:spChg chg="mod">
          <ac:chgData name="Caio Lucas" userId="c02666875fd8b545" providerId="LiveId" clId="{BDDC72AD-8448-4367-9159-22FD24D66D84}" dt="2025-06-18T00:33:36.142" v="95"/>
          <ac:spMkLst>
            <pc:docMk/>
            <pc:sldMk cId="0" sldId="256"/>
            <ac:spMk id="65" creationId="{00000000-0000-0000-0000-000000000000}"/>
          </ac:spMkLst>
        </pc:spChg>
        <pc:spChg chg="mod">
          <ac:chgData name="Caio Lucas" userId="c02666875fd8b545" providerId="LiveId" clId="{BDDC72AD-8448-4367-9159-22FD24D66D84}" dt="2025-06-18T00:33:08.027" v="94" actId="207"/>
          <ac:spMkLst>
            <pc:docMk/>
            <pc:sldMk cId="0" sldId="256"/>
            <ac:spMk id="67" creationId="{00000000-0000-0000-0000-000000000000}"/>
          </ac:spMkLst>
        </pc:spChg>
      </pc:sldChg>
      <pc:sldChg chg="modSp del mod">
        <pc:chgData name="Caio Lucas" userId="c02666875fd8b545" providerId="LiveId" clId="{BDDC72AD-8448-4367-9159-22FD24D66D84}" dt="2025-07-05T19:08:25.787" v="10363" actId="47"/>
        <pc:sldMkLst>
          <pc:docMk/>
          <pc:sldMk cId="0" sldId="258"/>
        </pc:sldMkLst>
      </pc:sldChg>
      <pc:sldChg chg="addSp delSp modSp mod modCm">
        <pc:chgData name="Caio Lucas" userId="c02666875fd8b545" providerId="LiveId" clId="{BDDC72AD-8448-4367-9159-22FD24D66D84}" dt="2025-07-05T19:03:10.945" v="10343" actId="20577"/>
        <pc:sldMkLst>
          <pc:docMk/>
          <pc:sldMk cId="0" sldId="259"/>
        </pc:sldMkLst>
        <pc:spChg chg="add mod">
          <ac:chgData name="Caio Lucas" userId="c02666875fd8b545" providerId="LiveId" clId="{BDDC72AD-8448-4367-9159-22FD24D66D84}" dt="2025-06-21T16:58:53.840" v="3674" actId="20577"/>
          <ac:spMkLst>
            <pc:docMk/>
            <pc:sldMk cId="0" sldId="259"/>
            <ac:spMk id="5" creationId="{58D02809-7A1F-2BAB-2969-12841AF95423}"/>
          </ac:spMkLst>
        </pc:spChg>
        <pc:spChg chg="mod">
          <ac:chgData name="Caio Lucas" userId="c02666875fd8b545" providerId="LiveId" clId="{BDDC72AD-8448-4367-9159-22FD24D66D84}" dt="2025-07-05T19:03:10.945" v="10343" actId="20577"/>
          <ac:spMkLst>
            <pc:docMk/>
            <pc:sldMk cId="0" sldId="259"/>
            <ac:spMk id="87" creationId="{00000000-0000-0000-0000-000000000000}"/>
          </ac:spMkLst>
        </pc:spChg>
        <pc:picChg chg="add mod">
          <ac:chgData name="Caio Lucas" userId="c02666875fd8b545" providerId="LiveId" clId="{BDDC72AD-8448-4367-9159-22FD24D66D84}" dt="2025-06-21T15:59:43.918" v="2790" actId="1076"/>
          <ac:picMkLst>
            <pc:docMk/>
            <pc:sldMk cId="0" sldId="259"/>
            <ac:picMk id="3074" creationId="{1F17B6DB-640F-61FC-0AC6-560E3F91F03B}"/>
          </ac:picMkLst>
        </pc:picChg>
      </pc:sldChg>
      <pc:sldChg chg="modSp mod">
        <pc:chgData name="Caio Lucas" userId="c02666875fd8b545" providerId="LiveId" clId="{BDDC72AD-8448-4367-9159-22FD24D66D84}" dt="2025-06-18T14:28:51.116" v="105" actId="20577"/>
        <pc:sldMkLst>
          <pc:docMk/>
          <pc:sldMk cId="0" sldId="263"/>
        </pc:sldMkLst>
        <pc:spChg chg="mod">
          <ac:chgData name="Caio Lucas" userId="c02666875fd8b545" providerId="LiveId" clId="{BDDC72AD-8448-4367-9159-22FD24D66D84}" dt="2025-06-18T14:28:51.116" v="105" actId="20577"/>
          <ac:spMkLst>
            <pc:docMk/>
            <pc:sldMk cId="0" sldId="263"/>
            <ac:spMk id="110" creationId="{00000000-0000-0000-0000-000000000000}"/>
          </ac:spMkLst>
        </pc:spChg>
      </pc:sldChg>
      <pc:sldChg chg="addSp delSp modSp add del mod">
        <pc:chgData name="Caio Lucas" userId="c02666875fd8b545" providerId="LiveId" clId="{BDDC72AD-8448-4367-9159-22FD24D66D84}" dt="2025-07-05T19:20:06.280" v="10428" actId="47"/>
        <pc:sldMkLst>
          <pc:docMk/>
          <pc:sldMk cId="922854457" sldId="264"/>
        </pc:sldMkLst>
      </pc:sldChg>
      <pc:sldChg chg="addSp delSp modSp mod modCm">
        <pc:chgData name="Caio Lucas" userId="c02666875fd8b545" providerId="LiveId" clId="{BDDC72AD-8448-4367-9159-22FD24D66D84}" dt="2025-06-20T17:54:58.199" v="1677"/>
        <pc:sldMkLst>
          <pc:docMk/>
          <pc:sldMk cId="2760515072" sldId="265"/>
        </pc:sldMkLst>
        <pc:spChg chg="mod">
          <ac:chgData name="Caio Lucas" userId="c02666875fd8b545" providerId="LiveId" clId="{BDDC72AD-8448-4367-9159-22FD24D66D84}" dt="2025-06-20T17:48:04.549" v="1627" actId="20577"/>
          <ac:spMkLst>
            <pc:docMk/>
            <pc:sldMk cId="2760515072" sldId="265"/>
            <ac:spMk id="2" creationId="{00000000-0000-0000-0000-000000000000}"/>
          </ac:spMkLst>
        </pc:spChg>
        <pc:spChg chg="mod">
          <ac:chgData name="Caio Lucas" userId="c02666875fd8b545" providerId="LiveId" clId="{BDDC72AD-8448-4367-9159-22FD24D66D84}" dt="2025-06-20T17:31:33.724" v="793" actId="1076"/>
          <ac:spMkLst>
            <pc:docMk/>
            <pc:sldMk cId="2760515072" sldId="265"/>
            <ac:spMk id="3" creationId="{00000000-0000-0000-0000-000000000000}"/>
          </ac:spMkLst>
        </pc:spChg>
        <pc:spChg chg="add mod">
          <ac:chgData name="Caio Lucas" userId="c02666875fd8b545" providerId="LiveId" clId="{BDDC72AD-8448-4367-9159-22FD24D66D84}" dt="2025-06-20T17:54:41.629" v="1676" actId="20577"/>
          <ac:spMkLst>
            <pc:docMk/>
            <pc:sldMk cId="2760515072" sldId="265"/>
            <ac:spMk id="7" creationId="{C6E9FB95-65D6-03DC-4497-666629E5CBAC}"/>
          </ac:spMkLst>
        </pc:spChg>
      </pc:sldChg>
      <pc:sldChg chg="addSp delSp modSp mod modCm">
        <pc:chgData name="Caio Lucas" userId="c02666875fd8b545" providerId="LiveId" clId="{BDDC72AD-8448-4367-9159-22FD24D66D84}" dt="2025-07-05T22:12:49.147" v="10667"/>
        <pc:sldMkLst>
          <pc:docMk/>
          <pc:sldMk cId="3216507379" sldId="266"/>
        </pc:sldMkLst>
        <pc:spChg chg="mod">
          <ac:chgData name="Caio Lucas" userId="c02666875fd8b545" providerId="LiveId" clId="{BDDC72AD-8448-4367-9159-22FD24D66D84}" dt="2025-07-05T19:20:26.800" v="10443" actId="20577"/>
          <ac:spMkLst>
            <pc:docMk/>
            <pc:sldMk cId="3216507379" sldId="266"/>
            <ac:spMk id="2" creationId="{00000000-0000-0000-0000-000000000000}"/>
          </ac:spMkLst>
        </pc:spChg>
        <pc:spChg chg="add">
          <ac:chgData name="Caio Lucas" userId="c02666875fd8b545" providerId="LiveId" clId="{BDDC72AD-8448-4367-9159-22FD24D66D84}" dt="2025-07-05T19:14:47.941" v="10365"/>
          <ac:spMkLst>
            <pc:docMk/>
            <pc:sldMk cId="3216507379" sldId="266"/>
            <ac:spMk id="4" creationId="{F91BEA8B-ACF7-06F2-EC7B-3BB905EBF29E}"/>
          </ac:spMkLst>
        </pc:spChg>
        <pc:spChg chg="add mod">
          <ac:chgData name="Caio Lucas" userId="c02666875fd8b545" providerId="LiveId" clId="{BDDC72AD-8448-4367-9159-22FD24D66D84}" dt="2025-07-05T22:12:13.578" v="10666" actId="20577"/>
          <ac:spMkLst>
            <pc:docMk/>
            <pc:sldMk cId="3216507379" sldId="266"/>
            <ac:spMk id="5" creationId="{2D717443-4F4C-F774-31C0-57619274B029}"/>
          </ac:spMkLst>
        </pc:spChg>
        <pc:spChg chg="add mod">
          <ac:chgData name="Caio Lucas" userId="c02666875fd8b545" providerId="LiveId" clId="{BDDC72AD-8448-4367-9159-22FD24D66D84}" dt="2025-06-20T17:56:29.627" v="1682"/>
          <ac:spMkLst>
            <pc:docMk/>
            <pc:sldMk cId="3216507379" sldId="266"/>
            <ac:spMk id="6" creationId="{C5413FFD-6B26-585E-6054-08D2CD372271}"/>
          </ac:spMkLst>
        </pc:spChg>
        <pc:picChg chg="add mod">
          <ac:chgData name="Caio Lucas" userId="c02666875fd8b545" providerId="LiveId" clId="{BDDC72AD-8448-4367-9159-22FD24D66D84}" dt="2025-07-05T19:17:23.853" v="10397" actId="1076"/>
          <ac:picMkLst>
            <pc:docMk/>
            <pc:sldMk cId="3216507379" sldId="266"/>
            <ac:picMk id="3" creationId="{2FFDD717-007D-BE32-754A-77B7DAAF1FF5}"/>
          </ac:picMkLst>
        </pc:picChg>
        <pc:picChg chg="add mod">
          <ac:chgData name="Caio Lucas" userId="c02666875fd8b545" providerId="LiveId" clId="{BDDC72AD-8448-4367-9159-22FD24D66D84}" dt="2025-07-05T19:17:26.643" v="10398" actId="1076"/>
          <ac:picMkLst>
            <pc:docMk/>
            <pc:sldMk cId="3216507379" sldId="266"/>
            <ac:picMk id="7" creationId="{70F50E5A-2B08-7FD0-88AC-0AEFCBAA14F7}"/>
          </ac:picMkLst>
        </pc:picChg>
        <pc:picChg chg="add mod">
          <ac:chgData name="Caio Lucas" userId="c02666875fd8b545" providerId="LiveId" clId="{BDDC72AD-8448-4367-9159-22FD24D66D84}" dt="2025-07-05T19:19:33.944" v="10426" actId="1076"/>
          <ac:picMkLst>
            <pc:docMk/>
            <pc:sldMk cId="3216507379" sldId="266"/>
            <ac:picMk id="1026" creationId="{ED061F17-07A0-444E-09E7-D761A026C3BC}"/>
          </ac:picMkLst>
        </pc:picChg>
        <pc:picChg chg="add mod">
          <ac:chgData name="Caio Lucas" userId="c02666875fd8b545" providerId="LiveId" clId="{BDDC72AD-8448-4367-9159-22FD24D66D84}" dt="2025-07-05T19:17:18.790" v="10395" actId="1076"/>
          <ac:picMkLst>
            <pc:docMk/>
            <pc:sldMk cId="3216507379" sldId="266"/>
            <ac:picMk id="1028" creationId="{FB657AF7-26C4-4748-EEF0-7C47830D5B05}"/>
          </ac:picMkLst>
        </pc:picChg>
      </pc:sldChg>
      <pc:sldChg chg="addSp delSp modSp mod ord">
        <pc:chgData name="Caio Lucas" userId="c02666875fd8b545" providerId="LiveId" clId="{BDDC72AD-8448-4367-9159-22FD24D66D84}" dt="2025-06-24T14:58:13.680" v="9393" actId="20577"/>
        <pc:sldMkLst>
          <pc:docMk/>
          <pc:sldMk cId="1956553509" sldId="267"/>
        </pc:sldMkLst>
        <pc:spChg chg="mod">
          <ac:chgData name="Caio Lucas" userId="c02666875fd8b545" providerId="LiveId" clId="{BDDC72AD-8448-4367-9159-22FD24D66D84}" dt="2025-06-21T14:50:11.340" v="1913" actId="14100"/>
          <ac:spMkLst>
            <pc:docMk/>
            <pc:sldMk cId="1956553509" sldId="267"/>
            <ac:spMk id="2" creationId="{00000000-0000-0000-0000-000000000000}"/>
          </ac:spMkLst>
        </pc:spChg>
        <pc:spChg chg="add mod">
          <ac:chgData name="Caio Lucas" userId="c02666875fd8b545" providerId="LiveId" clId="{BDDC72AD-8448-4367-9159-22FD24D66D84}" dt="2025-06-24T14:57:54.376" v="9391" actId="20577"/>
          <ac:spMkLst>
            <pc:docMk/>
            <pc:sldMk cId="1956553509" sldId="267"/>
            <ac:spMk id="4" creationId="{6E0CEFC5-26DA-0708-421A-CC3241EDCC7D}"/>
          </ac:spMkLst>
        </pc:spChg>
        <pc:spChg chg="add mod">
          <ac:chgData name="Caio Lucas" userId="c02666875fd8b545" providerId="LiveId" clId="{BDDC72AD-8448-4367-9159-22FD24D66D84}" dt="2025-06-21T14:45:10.805" v="1876"/>
          <ac:spMkLst>
            <pc:docMk/>
            <pc:sldMk cId="1956553509" sldId="267"/>
            <ac:spMk id="7" creationId="{863E8CE3-71CA-C7AD-6E78-592C6441E233}"/>
          </ac:spMkLst>
        </pc:spChg>
        <pc:spChg chg="add mod">
          <ac:chgData name="Caio Lucas" userId="c02666875fd8b545" providerId="LiveId" clId="{BDDC72AD-8448-4367-9159-22FD24D66D84}" dt="2025-06-24T14:58:13.680" v="9393" actId="20577"/>
          <ac:spMkLst>
            <pc:docMk/>
            <pc:sldMk cId="1956553509" sldId="267"/>
            <ac:spMk id="13" creationId="{D57DAEC3-2B22-7151-1EEF-C1F0AC1678CC}"/>
          </ac:spMkLst>
        </pc:spChg>
      </pc:sldChg>
      <pc:sldChg chg="addSp modSp add del mod ord">
        <pc:chgData name="Caio Lucas" userId="c02666875fd8b545" providerId="LiveId" clId="{BDDC72AD-8448-4367-9159-22FD24D66D84}" dt="2025-07-05T19:07:54.593" v="10362" actId="47"/>
        <pc:sldMkLst>
          <pc:docMk/>
          <pc:sldMk cId="278507514" sldId="268"/>
        </pc:sldMkLst>
      </pc:sldChg>
      <pc:sldChg chg="addSp modSp add mod ord">
        <pc:chgData name="Caio Lucas" userId="c02666875fd8b545" providerId="LiveId" clId="{BDDC72AD-8448-4367-9159-22FD24D66D84}" dt="2025-07-05T22:00:52.156" v="10662" actId="20577"/>
        <pc:sldMkLst>
          <pc:docMk/>
          <pc:sldMk cId="832859187" sldId="269"/>
        </pc:sldMkLst>
        <pc:spChg chg="mod">
          <ac:chgData name="Caio Lucas" userId="c02666875fd8b545" providerId="LiveId" clId="{BDDC72AD-8448-4367-9159-22FD24D66D84}" dt="2025-07-05T19:44:58.465" v="10641" actId="20577"/>
          <ac:spMkLst>
            <pc:docMk/>
            <pc:sldMk cId="832859187" sldId="269"/>
            <ac:spMk id="2" creationId="{75E11DE8-B364-9F04-1C83-DDAF609CF036}"/>
          </ac:spMkLst>
        </pc:spChg>
        <pc:spChg chg="add mod">
          <ac:chgData name="Caio Lucas" userId="c02666875fd8b545" providerId="LiveId" clId="{BDDC72AD-8448-4367-9159-22FD24D66D84}" dt="2025-07-05T22:00:52.156" v="10662" actId="20577"/>
          <ac:spMkLst>
            <pc:docMk/>
            <pc:sldMk cId="832859187" sldId="269"/>
            <ac:spMk id="3" creationId="{E283BA9B-E1B8-A918-BEF0-0079AE392FA4}"/>
          </ac:spMkLst>
        </pc:spChg>
      </pc:sldChg>
      <pc:sldChg chg="addSp delSp modSp add mod modCm">
        <pc:chgData name="Caio Lucas" userId="c02666875fd8b545" providerId="LiveId" clId="{BDDC72AD-8448-4367-9159-22FD24D66D84}" dt="2025-07-05T22:36:01.946" v="10676" actId="14100"/>
        <pc:sldMkLst>
          <pc:docMk/>
          <pc:sldMk cId="327949090" sldId="270"/>
        </pc:sldMkLst>
        <pc:spChg chg="add mod">
          <ac:chgData name="Caio Lucas" userId="c02666875fd8b545" providerId="LiveId" clId="{BDDC72AD-8448-4367-9159-22FD24D66D84}" dt="2025-06-21T16:30:57.161" v="3085" actId="14100"/>
          <ac:spMkLst>
            <pc:docMk/>
            <pc:sldMk cId="327949090" sldId="270"/>
            <ac:spMk id="3" creationId="{57D11D68-626A-5262-5859-DFE8323BB990}"/>
          </ac:spMkLst>
        </pc:spChg>
        <pc:spChg chg="mod">
          <ac:chgData name="Caio Lucas" userId="c02666875fd8b545" providerId="LiveId" clId="{BDDC72AD-8448-4367-9159-22FD24D66D84}" dt="2025-07-05T22:36:01.946" v="10676" actId="14100"/>
          <ac:spMkLst>
            <pc:docMk/>
            <pc:sldMk cId="327949090" sldId="270"/>
            <ac:spMk id="5" creationId="{6C8CC3BB-0A43-AF0F-7690-60649DEFA8DA}"/>
          </ac:spMkLst>
        </pc:spChg>
        <pc:spChg chg="mod">
          <ac:chgData name="Caio Lucas" userId="c02666875fd8b545" providerId="LiveId" clId="{BDDC72AD-8448-4367-9159-22FD24D66D84}" dt="2025-07-05T19:03:27.343" v="10347"/>
          <ac:spMkLst>
            <pc:docMk/>
            <pc:sldMk cId="327949090" sldId="270"/>
            <ac:spMk id="87" creationId="{04609132-7AD5-96C6-5949-9C04ADF95487}"/>
          </ac:spMkLst>
        </pc:spChg>
        <pc:picChg chg="add mod">
          <ac:chgData name="Caio Lucas" userId="c02666875fd8b545" providerId="LiveId" clId="{BDDC72AD-8448-4367-9159-22FD24D66D84}" dt="2025-06-21T16:31:48.168" v="3092" actId="1076"/>
          <ac:picMkLst>
            <pc:docMk/>
            <pc:sldMk cId="327949090" sldId="270"/>
            <ac:picMk id="7" creationId="{B433E7CF-CC8F-B623-EF34-16E45684BBC2}"/>
          </ac:picMkLst>
        </pc:picChg>
      </pc:sldChg>
      <pc:sldChg chg="addSp delSp modSp add mod">
        <pc:chgData name="Caio Lucas" userId="c02666875fd8b545" providerId="LiveId" clId="{BDDC72AD-8448-4367-9159-22FD24D66D84}" dt="2025-07-05T19:03:42.203" v="10348"/>
        <pc:sldMkLst>
          <pc:docMk/>
          <pc:sldMk cId="3249952953" sldId="271"/>
        </pc:sldMkLst>
        <pc:spChg chg="mod">
          <ac:chgData name="Caio Lucas" userId="c02666875fd8b545" providerId="LiveId" clId="{BDDC72AD-8448-4367-9159-22FD24D66D84}" dt="2025-06-21T17:01:12.367" v="3733" actId="20577"/>
          <ac:spMkLst>
            <pc:docMk/>
            <pc:sldMk cId="3249952953" sldId="271"/>
            <ac:spMk id="5" creationId="{491B956C-CA8F-8C49-E882-F633C730C7BF}"/>
          </ac:spMkLst>
        </pc:spChg>
        <pc:spChg chg="mod">
          <ac:chgData name="Caio Lucas" userId="c02666875fd8b545" providerId="LiveId" clId="{BDDC72AD-8448-4367-9159-22FD24D66D84}" dt="2025-07-05T19:03:42.203" v="10348"/>
          <ac:spMkLst>
            <pc:docMk/>
            <pc:sldMk cId="3249952953" sldId="271"/>
            <ac:spMk id="87" creationId="{3DFAA32C-8F92-13BD-4A66-895A4824A1CA}"/>
          </ac:spMkLst>
        </pc:spChg>
        <pc:picChg chg="add mod">
          <ac:chgData name="Caio Lucas" userId="c02666875fd8b545" providerId="LiveId" clId="{BDDC72AD-8448-4367-9159-22FD24D66D84}" dt="2025-06-21T17:01:23.072" v="3735" actId="1076"/>
          <ac:picMkLst>
            <pc:docMk/>
            <pc:sldMk cId="3249952953" sldId="271"/>
            <ac:picMk id="5126" creationId="{D01F542B-CEF5-B541-B03B-3CE80AD08F86}"/>
          </ac:picMkLst>
        </pc:picChg>
      </pc:sldChg>
      <pc:sldChg chg="addSp delSp modSp add del mod">
        <pc:chgData name="Caio Lucas" userId="c02666875fd8b545" providerId="LiveId" clId="{BDDC72AD-8448-4367-9159-22FD24D66D84}" dt="2025-07-05T22:40:05.412" v="10677" actId="14100"/>
        <pc:sldMkLst>
          <pc:docMk/>
          <pc:sldMk cId="2407903084" sldId="272"/>
        </pc:sldMkLst>
        <pc:spChg chg="mod">
          <ac:chgData name="Caio Lucas" userId="c02666875fd8b545" providerId="LiveId" clId="{BDDC72AD-8448-4367-9159-22FD24D66D84}" dt="2025-07-05T22:40:05.412" v="10677" actId="14100"/>
          <ac:spMkLst>
            <pc:docMk/>
            <pc:sldMk cId="2407903084" sldId="272"/>
            <ac:spMk id="5" creationId="{4B7CEE61-2DAD-A857-179F-EBC4105A9C8D}"/>
          </ac:spMkLst>
        </pc:spChg>
        <pc:spChg chg="mod">
          <ac:chgData name="Caio Lucas" userId="c02666875fd8b545" providerId="LiveId" clId="{BDDC72AD-8448-4367-9159-22FD24D66D84}" dt="2025-07-05T19:03:47.504" v="10349"/>
          <ac:spMkLst>
            <pc:docMk/>
            <pc:sldMk cId="2407903084" sldId="272"/>
            <ac:spMk id="87" creationId="{1A3396AB-C1C8-54EC-68B2-6FA3C33189B5}"/>
          </ac:spMkLst>
        </pc:spChg>
        <pc:picChg chg="add mod">
          <ac:chgData name="Caio Lucas" userId="c02666875fd8b545" providerId="LiveId" clId="{BDDC72AD-8448-4367-9159-22FD24D66D84}" dt="2025-06-21T16:48:38.876" v="3605" actId="1076"/>
          <ac:picMkLst>
            <pc:docMk/>
            <pc:sldMk cId="2407903084" sldId="272"/>
            <ac:picMk id="6146" creationId="{4C1DF1B3-DD33-3D53-35AB-41BDC5C4B7C5}"/>
          </ac:picMkLst>
        </pc:picChg>
      </pc:sldChg>
      <pc:sldChg chg="addSp delSp modSp add mod">
        <pc:chgData name="Caio Lucas" userId="c02666875fd8b545" providerId="LiveId" clId="{BDDC72AD-8448-4367-9159-22FD24D66D84}" dt="2025-07-05T19:03:55.915" v="10350"/>
        <pc:sldMkLst>
          <pc:docMk/>
          <pc:sldMk cId="2436629559" sldId="273"/>
        </pc:sldMkLst>
        <pc:spChg chg="add">
          <ac:chgData name="Caio Lucas" userId="c02666875fd8b545" providerId="LiveId" clId="{BDDC72AD-8448-4367-9159-22FD24D66D84}" dt="2025-06-21T17:07:37.751" v="3856"/>
          <ac:spMkLst>
            <pc:docMk/>
            <pc:sldMk cId="2436629559" sldId="273"/>
            <ac:spMk id="2" creationId="{51363B41-3252-0C44-D78F-F4FC853113B6}"/>
          </ac:spMkLst>
        </pc:spChg>
        <pc:spChg chg="mod">
          <ac:chgData name="Caio Lucas" userId="c02666875fd8b545" providerId="LiveId" clId="{BDDC72AD-8448-4367-9159-22FD24D66D84}" dt="2025-06-21T17:09:06.281" v="3861" actId="20577"/>
          <ac:spMkLst>
            <pc:docMk/>
            <pc:sldMk cId="2436629559" sldId="273"/>
            <ac:spMk id="5" creationId="{FC2980B9-3349-2390-C6E1-C89227E118B1}"/>
          </ac:spMkLst>
        </pc:spChg>
        <pc:spChg chg="mod">
          <ac:chgData name="Caio Lucas" userId="c02666875fd8b545" providerId="LiveId" clId="{BDDC72AD-8448-4367-9159-22FD24D66D84}" dt="2025-07-05T19:03:55.915" v="10350"/>
          <ac:spMkLst>
            <pc:docMk/>
            <pc:sldMk cId="2436629559" sldId="273"/>
            <ac:spMk id="87" creationId="{4775B36D-257D-0BE9-A95B-98E8E5F167F5}"/>
          </ac:spMkLst>
        </pc:spChg>
        <pc:picChg chg="add mod">
          <ac:chgData name="Caio Lucas" userId="c02666875fd8b545" providerId="LiveId" clId="{BDDC72AD-8448-4367-9159-22FD24D66D84}" dt="2025-06-21T17:13:27.342" v="3920" actId="1076"/>
          <ac:picMkLst>
            <pc:docMk/>
            <pc:sldMk cId="2436629559" sldId="273"/>
            <ac:picMk id="7174" creationId="{7BCA2C19-99EE-1E1C-8139-821C04142D61}"/>
          </ac:picMkLst>
        </pc:picChg>
      </pc:sldChg>
      <pc:sldChg chg="addSp modSp add mod">
        <pc:chgData name="Caio Lucas" userId="c02666875fd8b545" providerId="LiveId" clId="{BDDC72AD-8448-4367-9159-22FD24D66D84}" dt="2025-07-05T19:04:00.138" v="10351"/>
        <pc:sldMkLst>
          <pc:docMk/>
          <pc:sldMk cId="3328075770" sldId="274"/>
        </pc:sldMkLst>
        <pc:spChg chg="mod">
          <ac:chgData name="Caio Lucas" userId="c02666875fd8b545" providerId="LiveId" clId="{BDDC72AD-8448-4367-9159-22FD24D66D84}" dt="2025-06-21T17:09:49.671" v="3898" actId="20577"/>
          <ac:spMkLst>
            <pc:docMk/>
            <pc:sldMk cId="3328075770" sldId="274"/>
            <ac:spMk id="5" creationId="{33855ED8-9F47-3B86-48EE-45D4B5EF0350}"/>
          </ac:spMkLst>
        </pc:spChg>
        <pc:spChg chg="mod">
          <ac:chgData name="Caio Lucas" userId="c02666875fd8b545" providerId="LiveId" clId="{BDDC72AD-8448-4367-9159-22FD24D66D84}" dt="2025-07-05T19:04:00.138" v="10351"/>
          <ac:spMkLst>
            <pc:docMk/>
            <pc:sldMk cId="3328075770" sldId="274"/>
            <ac:spMk id="87" creationId="{ACFAF9F3-84CB-939C-C9DE-EA51BD6999AF}"/>
          </ac:spMkLst>
        </pc:spChg>
        <pc:picChg chg="add mod">
          <ac:chgData name="Caio Lucas" userId="c02666875fd8b545" providerId="LiveId" clId="{BDDC72AD-8448-4367-9159-22FD24D66D84}" dt="2025-06-21T17:11:05.693" v="3904" actId="1076"/>
          <ac:picMkLst>
            <pc:docMk/>
            <pc:sldMk cId="3328075770" sldId="274"/>
            <ac:picMk id="8194" creationId="{79414B05-0CBB-665D-43C1-42B0FBE8623E}"/>
          </ac:picMkLst>
        </pc:picChg>
      </pc:sldChg>
      <pc:sldChg chg="addSp modSp add mod">
        <pc:chgData name="Caio Lucas" userId="c02666875fd8b545" providerId="LiveId" clId="{BDDC72AD-8448-4367-9159-22FD24D66D84}" dt="2025-07-05T19:04:19.423" v="10352"/>
        <pc:sldMkLst>
          <pc:docMk/>
          <pc:sldMk cId="90650129" sldId="275"/>
        </pc:sldMkLst>
        <pc:spChg chg="mod">
          <ac:chgData name="Caio Lucas" userId="c02666875fd8b545" providerId="LiveId" clId="{BDDC72AD-8448-4367-9159-22FD24D66D84}" dt="2025-06-21T17:14:44.639" v="4048" actId="20577"/>
          <ac:spMkLst>
            <pc:docMk/>
            <pc:sldMk cId="90650129" sldId="275"/>
            <ac:spMk id="5" creationId="{21F636ED-9DF1-35F3-D9EB-5577E764C7B5}"/>
          </ac:spMkLst>
        </pc:spChg>
        <pc:spChg chg="mod">
          <ac:chgData name="Caio Lucas" userId="c02666875fd8b545" providerId="LiveId" clId="{BDDC72AD-8448-4367-9159-22FD24D66D84}" dt="2025-07-05T19:04:19.423" v="10352"/>
          <ac:spMkLst>
            <pc:docMk/>
            <pc:sldMk cId="90650129" sldId="275"/>
            <ac:spMk id="87" creationId="{393D2CDA-3D08-7B5B-70E6-DC45AC81D937}"/>
          </ac:spMkLst>
        </pc:spChg>
        <pc:picChg chg="add mod">
          <ac:chgData name="Caio Lucas" userId="c02666875fd8b545" providerId="LiveId" clId="{BDDC72AD-8448-4367-9159-22FD24D66D84}" dt="2025-06-21T17:14:48.031" v="4049" actId="1076"/>
          <ac:picMkLst>
            <pc:docMk/>
            <pc:sldMk cId="90650129" sldId="275"/>
            <ac:picMk id="7172" creationId="{9E11A5BD-5C8F-D40A-C870-78D22C704369}"/>
          </ac:picMkLst>
        </pc:picChg>
      </pc:sldChg>
      <pc:sldChg chg="addSp delSp modSp add mod modCm">
        <pc:chgData name="Caio Lucas" userId="c02666875fd8b545" providerId="LiveId" clId="{BDDC72AD-8448-4367-9159-22FD24D66D84}" dt="2025-07-05T23:04:27.746" v="10729" actId="113"/>
        <pc:sldMkLst>
          <pc:docMk/>
          <pc:sldMk cId="1922880846" sldId="276"/>
        </pc:sldMkLst>
        <pc:spChg chg="add del mod">
          <ac:chgData name="Caio Lucas" userId="c02666875fd8b545" providerId="LiveId" clId="{BDDC72AD-8448-4367-9159-22FD24D66D84}" dt="2025-07-05T23:04:27.746" v="10729" actId="113"/>
          <ac:spMkLst>
            <pc:docMk/>
            <pc:sldMk cId="1922880846" sldId="276"/>
            <ac:spMk id="5" creationId="{CD430318-E24A-E833-A249-F459F01D9012}"/>
          </ac:spMkLst>
        </pc:spChg>
        <pc:spChg chg="mod">
          <ac:chgData name="Caio Lucas" userId="c02666875fd8b545" providerId="LiveId" clId="{BDDC72AD-8448-4367-9159-22FD24D66D84}" dt="2025-07-05T19:04:26.899" v="10353"/>
          <ac:spMkLst>
            <pc:docMk/>
            <pc:sldMk cId="1922880846" sldId="276"/>
            <ac:spMk id="87" creationId="{650F64B0-8BD1-7B43-69FB-46C38D7E937F}"/>
          </ac:spMkLst>
        </pc:spChg>
        <pc:picChg chg="add mod">
          <ac:chgData name="Caio Lucas" userId="c02666875fd8b545" providerId="LiveId" clId="{BDDC72AD-8448-4367-9159-22FD24D66D84}" dt="2025-06-21T17:32:13.962" v="4269" actId="1076"/>
          <ac:picMkLst>
            <pc:docMk/>
            <pc:sldMk cId="1922880846" sldId="276"/>
            <ac:picMk id="10244" creationId="{6E6DC41A-8E72-23C1-4731-8DB986830E58}"/>
          </ac:picMkLst>
        </pc:picChg>
      </pc:sldChg>
      <pc:sldChg chg="addSp delSp modSp add mod modCm">
        <pc:chgData name="Caio Lucas" userId="c02666875fd8b545" providerId="LiveId" clId="{BDDC72AD-8448-4367-9159-22FD24D66D84}" dt="2025-07-05T23:07:12.102" v="10773" actId="403"/>
        <pc:sldMkLst>
          <pc:docMk/>
          <pc:sldMk cId="616298914" sldId="277"/>
        </pc:sldMkLst>
        <pc:spChg chg="mod">
          <ac:chgData name="Caio Lucas" userId="c02666875fd8b545" providerId="LiveId" clId="{BDDC72AD-8448-4367-9159-22FD24D66D84}" dt="2025-07-05T23:07:12.102" v="10773" actId="403"/>
          <ac:spMkLst>
            <pc:docMk/>
            <pc:sldMk cId="616298914" sldId="277"/>
            <ac:spMk id="5" creationId="{3D9C52A5-DE6F-03F1-E564-B9955DF14E67}"/>
          </ac:spMkLst>
        </pc:spChg>
        <pc:spChg chg="mod">
          <ac:chgData name="Caio Lucas" userId="c02666875fd8b545" providerId="LiveId" clId="{BDDC72AD-8448-4367-9159-22FD24D66D84}" dt="2025-07-05T19:04:37.877" v="10354"/>
          <ac:spMkLst>
            <pc:docMk/>
            <pc:sldMk cId="616298914" sldId="277"/>
            <ac:spMk id="87" creationId="{EFF332D2-6BD2-4578-1D9D-FD0A588D08C4}"/>
          </ac:spMkLst>
        </pc:spChg>
        <pc:picChg chg="add mod">
          <ac:chgData name="Caio Lucas" userId="c02666875fd8b545" providerId="LiveId" clId="{BDDC72AD-8448-4367-9159-22FD24D66D84}" dt="2025-07-05T23:06:57.794" v="10770" actId="1076"/>
          <ac:picMkLst>
            <pc:docMk/>
            <pc:sldMk cId="616298914" sldId="277"/>
            <ac:picMk id="2" creationId="{74AE36B4-8DC3-5047-C582-116DD46D9292}"/>
          </ac:picMkLst>
        </pc:picChg>
      </pc:sldChg>
      <pc:sldChg chg="addSp delSp modSp add del mod">
        <pc:chgData name="Caio Lucas" userId="c02666875fd8b545" providerId="LiveId" clId="{BDDC72AD-8448-4367-9159-22FD24D66D84}" dt="2025-07-05T23:07:23.480" v="10774" actId="47"/>
        <pc:sldMkLst>
          <pc:docMk/>
          <pc:sldMk cId="2042069567" sldId="278"/>
        </pc:sldMkLst>
      </pc:sldChg>
      <pc:sldChg chg="addSp delSp modSp add mod modCm">
        <pc:chgData name="Caio Lucas" userId="c02666875fd8b545" providerId="LiveId" clId="{BDDC72AD-8448-4367-9159-22FD24D66D84}" dt="2025-07-05T23:32:43.336" v="10785"/>
        <pc:sldMkLst>
          <pc:docMk/>
          <pc:sldMk cId="1038358408" sldId="279"/>
        </pc:sldMkLst>
        <pc:spChg chg="mod">
          <ac:chgData name="Caio Lucas" userId="c02666875fd8b545" providerId="LiveId" clId="{BDDC72AD-8448-4367-9159-22FD24D66D84}" dt="2025-07-05T23:27:52.426" v="10778" actId="14100"/>
          <ac:spMkLst>
            <pc:docMk/>
            <pc:sldMk cId="1038358408" sldId="279"/>
            <ac:spMk id="5" creationId="{ED609FD8-7A84-D6D8-847E-745296062098}"/>
          </ac:spMkLst>
        </pc:spChg>
        <pc:picChg chg="add mod">
          <ac:chgData name="Caio Lucas" userId="c02666875fd8b545" providerId="LiveId" clId="{BDDC72AD-8448-4367-9159-22FD24D66D84}" dt="2025-07-05T23:29:17.127" v="10784" actId="14100"/>
          <ac:picMkLst>
            <pc:docMk/>
            <pc:sldMk cId="1038358408" sldId="279"/>
            <ac:picMk id="2" creationId="{593A556D-8DCA-DDE2-3813-AB18B0CF7B3F}"/>
          </ac:picMkLst>
        </pc:picChg>
        <pc:picChg chg="add mod">
          <ac:chgData name="Caio Lucas" userId="c02666875fd8b545" providerId="LiveId" clId="{BDDC72AD-8448-4367-9159-22FD24D66D84}" dt="2025-06-23T13:41:03.293" v="5973" actId="1076"/>
          <ac:picMkLst>
            <pc:docMk/>
            <pc:sldMk cId="1038358408" sldId="279"/>
            <ac:picMk id="2050" creationId="{986C19CD-0781-A9AC-8F0E-82887EAE3A59}"/>
          </ac:picMkLst>
        </pc:picChg>
      </pc:sldChg>
      <pc:sldChg chg="addSp delSp modSp add mod modCm">
        <pc:chgData name="Caio Lucas" userId="c02666875fd8b545" providerId="LiveId" clId="{BDDC72AD-8448-4367-9159-22FD24D66D84}" dt="2025-07-05T23:54:36.390" v="10914" actId="403"/>
        <pc:sldMkLst>
          <pc:docMk/>
          <pc:sldMk cId="152334280" sldId="280"/>
        </pc:sldMkLst>
        <pc:spChg chg="mod">
          <ac:chgData name="Caio Lucas" userId="c02666875fd8b545" providerId="LiveId" clId="{BDDC72AD-8448-4367-9159-22FD24D66D84}" dt="2025-07-05T23:54:36.390" v="10914" actId="403"/>
          <ac:spMkLst>
            <pc:docMk/>
            <pc:sldMk cId="152334280" sldId="280"/>
            <ac:spMk id="5" creationId="{C5B7ED5C-4AD0-F0D2-4EE2-918D812868F1}"/>
          </ac:spMkLst>
        </pc:spChg>
      </pc:sldChg>
      <pc:sldChg chg="addSp modSp add mod">
        <pc:chgData name="Caio Lucas" userId="c02666875fd8b545" providerId="LiveId" clId="{BDDC72AD-8448-4367-9159-22FD24D66D84}" dt="2025-07-05T23:54:31.134" v="10911" actId="403"/>
        <pc:sldMkLst>
          <pc:docMk/>
          <pc:sldMk cId="2572861790" sldId="281"/>
        </pc:sldMkLst>
        <pc:spChg chg="mod">
          <ac:chgData name="Caio Lucas" userId="c02666875fd8b545" providerId="LiveId" clId="{BDDC72AD-8448-4367-9159-22FD24D66D84}" dt="2025-07-05T23:54:31.134" v="10911" actId="403"/>
          <ac:spMkLst>
            <pc:docMk/>
            <pc:sldMk cId="2572861790" sldId="281"/>
            <ac:spMk id="5" creationId="{2753EBD4-1890-0C0A-F66D-27989937589A}"/>
          </ac:spMkLst>
        </pc:spChg>
      </pc:sldChg>
      <pc:sldChg chg="modSp add mod">
        <pc:chgData name="Caio Lucas" userId="c02666875fd8b545" providerId="LiveId" clId="{BDDC72AD-8448-4367-9159-22FD24D66D84}" dt="2025-07-05T23:50:28.396" v="10899" actId="20577"/>
        <pc:sldMkLst>
          <pc:docMk/>
          <pc:sldMk cId="3288301015" sldId="282"/>
        </pc:sldMkLst>
        <pc:spChg chg="mod">
          <ac:chgData name="Caio Lucas" userId="c02666875fd8b545" providerId="LiveId" clId="{BDDC72AD-8448-4367-9159-22FD24D66D84}" dt="2025-07-05T23:50:28.396" v="10899" actId="20577"/>
          <ac:spMkLst>
            <pc:docMk/>
            <pc:sldMk cId="3288301015" sldId="282"/>
            <ac:spMk id="5" creationId="{3F0C99B7-D4E3-8311-62CA-F6E77509C525}"/>
          </ac:spMkLst>
        </pc:spChg>
      </pc:sldChg>
      <pc:sldChg chg="addSp modSp add mod">
        <pc:chgData name="Caio Lucas" userId="c02666875fd8b545" providerId="LiveId" clId="{BDDC72AD-8448-4367-9159-22FD24D66D84}" dt="2025-07-05T23:54:04.547" v="10908" actId="313"/>
        <pc:sldMkLst>
          <pc:docMk/>
          <pc:sldMk cId="3322526695" sldId="283"/>
        </pc:sldMkLst>
        <pc:spChg chg="mod">
          <ac:chgData name="Caio Lucas" userId="c02666875fd8b545" providerId="LiveId" clId="{BDDC72AD-8448-4367-9159-22FD24D66D84}" dt="2025-07-05T23:54:04.547" v="10908" actId="313"/>
          <ac:spMkLst>
            <pc:docMk/>
            <pc:sldMk cId="3322526695" sldId="283"/>
            <ac:spMk id="5" creationId="{F68A1F58-C796-8E8F-80F3-A731150C031D}"/>
          </ac:spMkLst>
        </pc:spChg>
      </pc:sldChg>
      <pc:sldChg chg="addSp modSp add mod">
        <pc:chgData name="Caio Lucas" userId="c02666875fd8b545" providerId="LiveId" clId="{BDDC72AD-8448-4367-9159-22FD24D66D84}" dt="2025-06-23T18:06:04.846" v="8246" actId="403"/>
        <pc:sldMkLst>
          <pc:docMk/>
          <pc:sldMk cId="4145896028" sldId="284"/>
        </pc:sldMkLst>
        <pc:spChg chg="mod">
          <ac:chgData name="Caio Lucas" userId="c02666875fd8b545" providerId="LiveId" clId="{BDDC72AD-8448-4367-9159-22FD24D66D84}" dt="2025-06-23T18:06:04.846" v="8246" actId="403"/>
          <ac:spMkLst>
            <pc:docMk/>
            <pc:sldMk cId="4145896028" sldId="284"/>
            <ac:spMk id="5" creationId="{3BF374E8-9A2B-03EB-D84B-80A7505E8DD4}"/>
          </ac:spMkLst>
        </pc:spChg>
        <pc:picChg chg="add mod">
          <ac:chgData name="Caio Lucas" userId="c02666875fd8b545" providerId="LiveId" clId="{BDDC72AD-8448-4367-9159-22FD24D66D84}" dt="2025-06-23T17:25:26.729" v="7401" actId="1076"/>
          <ac:picMkLst>
            <pc:docMk/>
            <pc:sldMk cId="4145896028" sldId="284"/>
            <ac:picMk id="2" creationId="{41877B91-2F42-79A5-5811-BCCE626B8BA1}"/>
          </ac:picMkLst>
        </pc:picChg>
      </pc:sldChg>
      <pc:sldChg chg="addSp delSp modSp add mod">
        <pc:chgData name="Caio Lucas" userId="c02666875fd8b545" providerId="LiveId" clId="{BDDC72AD-8448-4367-9159-22FD24D66D84}" dt="2025-06-23T18:06:11.011" v="8247" actId="403"/>
        <pc:sldMkLst>
          <pc:docMk/>
          <pc:sldMk cId="2002815487" sldId="285"/>
        </pc:sldMkLst>
        <pc:spChg chg="mod">
          <ac:chgData name="Caio Lucas" userId="c02666875fd8b545" providerId="LiveId" clId="{BDDC72AD-8448-4367-9159-22FD24D66D84}" dt="2025-06-23T18:06:11.011" v="8247" actId="403"/>
          <ac:spMkLst>
            <pc:docMk/>
            <pc:sldMk cId="2002815487" sldId="285"/>
            <ac:spMk id="5" creationId="{E178F39C-071C-D8CE-1304-EB7B14F1F2C6}"/>
          </ac:spMkLst>
        </pc:spChg>
        <pc:picChg chg="add mod">
          <ac:chgData name="Caio Lucas" userId="c02666875fd8b545" providerId="LiveId" clId="{BDDC72AD-8448-4367-9159-22FD24D66D84}" dt="2025-06-23T17:39:18.023" v="7711" actId="1076"/>
          <ac:picMkLst>
            <pc:docMk/>
            <pc:sldMk cId="2002815487" sldId="285"/>
            <ac:picMk id="4" creationId="{DFE8C124-6B48-4BC9-C5D6-83F29045C8C8}"/>
          </ac:picMkLst>
        </pc:picChg>
        <pc:picChg chg="add mod">
          <ac:chgData name="Caio Lucas" userId="c02666875fd8b545" providerId="LiveId" clId="{BDDC72AD-8448-4367-9159-22FD24D66D84}" dt="2025-06-23T17:39:30.794" v="7712" actId="1076"/>
          <ac:picMkLst>
            <pc:docMk/>
            <pc:sldMk cId="2002815487" sldId="285"/>
            <ac:picMk id="6146" creationId="{89D23F57-14A6-A371-1C9E-24518087F3F1}"/>
          </ac:picMkLst>
        </pc:picChg>
      </pc:sldChg>
      <pc:sldChg chg="addSp delSp modSp add mod">
        <pc:chgData name="Caio Lucas" userId="c02666875fd8b545" providerId="LiveId" clId="{BDDC72AD-8448-4367-9159-22FD24D66D84}" dt="2025-06-23T18:06:16.020" v="8248" actId="403"/>
        <pc:sldMkLst>
          <pc:docMk/>
          <pc:sldMk cId="1667541902" sldId="286"/>
        </pc:sldMkLst>
        <pc:spChg chg="mod">
          <ac:chgData name="Caio Lucas" userId="c02666875fd8b545" providerId="LiveId" clId="{BDDC72AD-8448-4367-9159-22FD24D66D84}" dt="2025-06-23T18:06:16.020" v="8248" actId="403"/>
          <ac:spMkLst>
            <pc:docMk/>
            <pc:sldMk cId="1667541902" sldId="286"/>
            <ac:spMk id="5" creationId="{99683A7B-5DA5-86C7-D1C5-98535FBC5212}"/>
          </ac:spMkLst>
        </pc:spChg>
        <pc:picChg chg="add mod">
          <ac:chgData name="Caio Lucas" userId="c02666875fd8b545" providerId="LiveId" clId="{BDDC72AD-8448-4367-9159-22FD24D66D84}" dt="2025-06-23T17:43:21.249" v="7996" actId="1076"/>
          <ac:picMkLst>
            <pc:docMk/>
            <pc:sldMk cId="1667541902" sldId="286"/>
            <ac:picMk id="2" creationId="{8688D520-0A34-4642-B877-2EEDA239FB13}"/>
          </ac:picMkLst>
        </pc:picChg>
      </pc:sldChg>
      <pc:sldChg chg="addSp delSp modSp add mod">
        <pc:chgData name="Caio Lucas" userId="c02666875fd8b545" providerId="LiveId" clId="{BDDC72AD-8448-4367-9159-22FD24D66D84}" dt="2025-06-23T18:06:21.189" v="8249" actId="403"/>
        <pc:sldMkLst>
          <pc:docMk/>
          <pc:sldMk cId="1199097947" sldId="287"/>
        </pc:sldMkLst>
        <pc:spChg chg="mod">
          <ac:chgData name="Caio Lucas" userId="c02666875fd8b545" providerId="LiveId" clId="{BDDC72AD-8448-4367-9159-22FD24D66D84}" dt="2025-06-23T18:06:21.189" v="8249" actId="403"/>
          <ac:spMkLst>
            <pc:docMk/>
            <pc:sldMk cId="1199097947" sldId="287"/>
            <ac:spMk id="5" creationId="{8FD2B762-30E2-3277-3060-4BECDBAD6E7D}"/>
          </ac:spMkLst>
        </pc:spChg>
        <pc:picChg chg="add mod">
          <ac:chgData name="Caio Lucas" userId="c02666875fd8b545" providerId="LiveId" clId="{BDDC72AD-8448-4367-9159-22FD24D66D84}" dt="2025-06-23T17:46:38.852" v="8101" actId="1076"/>
          <ac:picMkLst>
            <pc:docMk/>
            <pc:sldMk cId="1199097947" sldId="287"/>
            <ac:picMk id="6" creationId="{2E9CBBE6-C656-5C2F-8F28-21B99F868652}"/>
          </ac:picMkLst>
        </pc:picChg>
      </pc:sldChg>
      <pc:sldChg chg="addSp delSp modSp add mod">
        <pc:chgData name="Caio Lucas" userId="c02666875fd8b545" providerId="LiveId" clId="{BDDC72AD-8448-4367-9159-22FD24D66D84}" dt="2025-07-06T00:02:19.542" v="11006" actId="20577"/>
        <pc:sldMkLst>
          <pc:docMk/>
          <pc:sldMk cId="4164198208" sldId="288"/>
        </pc:sldMkLst>
        <pc:spChg chg="add del mod">
          <ac:chgData name="Caio Lucas" userId="c02666875fd8b545" providerId="LiveId" clId="{BDDC72AD-8448-4367-9159-22FD24D66D84}" dt="2025-07-06T00:02:19.542" v="11006" actId="20577"/>
          <ac:spMkLst>
            <pc:docMk/>
            <pc:sldMk cId="4164198208" sldId="288"/>
            <ac:spMk id="5" creationId="{AC7B6669-F468-C150-CB38-C18F548F6C12}"/>
          </ac:spMkLst>
        </pc:spChg>
        <pc:picChg chg="add mod">
          <ac:chgData name="Caio Lucas" userId="c02666875fd8b545" providerId="LiveId" clId="{BDDC72AD-8448-4367-9159-22FD24D66D84}" dt="2025-06-23T17:52:16.881" v="8154" actId="1076"/>
          <ac:picMkLst>
            <pc:docMk/>
            <pc:sldMk cId="4164198208" sldId="288"/>
            <ac:picMk id="10" creationId="{549F17E8-654D-54F7-29D5-C7A90B13B0F4}"/>
          </ac:picMkLst>
        </pc:picChg>
      </pc:sldChg>
      <pc:sldChg chg="addSp delSp modSp add mod">
        <pc:chgData name="Caio Lucas" userId="c02666875fd8b545" providerId="LiveId" clId="{BDDC72AD-8448-4367-9159-22FD24D66D84}" dt="2025-06-23T18:06:31.991" v="8251" actId="403"/>
        <pc:sldMkLst>
          <pc:docMk/>
          <pc:sldMk cId="3587631747" sldId="289"/>
        </pc:sldMkLst>
        <pc:spChg chg="mod">
          <ac:chgData name="Caio Lucas" userId="c02666875fd8b545" providerId="LiveId" clId="{BDDC72AD-8448-4367-9159-22FD24D66D84}" dt="2025-06-23T18:06:31.991" v="8251" actId="403"/>
          <ac:spMkLst>
            <pc:docMk/>
            <pc:sldMk cId="3587631747" sldId="289"/>
            <ac:spMk id="5" creationId="{984DC7FF-3E3F-44E0-35DD-54C82337B6A2}"/>
          </ac:spMkLst>
        </pc:spChg>
        <pc:picChg chg="add mod">
          <ac:chgData name="Caio Lucas" userId="c02666875fd8b545" providerId="LiveId" clId="{BDDC72AD-8448-4367-9159-22FD24D66D84}" dt="2025-06-23T18:02:07.002" v="8220" actId="1076"/>
          <ac:picMkLst>
            <pc:docMk/>
            <pc:sldMk cId="3587631747" sldId="289"/>
            <ac:picMk id="4" creationId="{AE74AD0C-9532-96BD-B9F8-5B4841656C3D}"/>
          </ac:picMkLst>
        </pc:picChg>
      </pc:sldChg>
      <pc:sldChg chg="addSp delSp modSp add mod">
        <pc:chgData name="Caio Lucas" userId="c02666875fd8b545" providerId="LiveId" clId="{BDDC72AD-8448-4367-9159-22FD24D66D84}" dt="2025-07-06T00:08:05.074" v="11007" actId="1076"/>
        <pc:sldMkLst>
          <pc:docMk/>
          <pc:sldMk cId="432641961" sldId="290"/>
        </pc:sldMkLst>
        <pc:spChg chg="mod">
          <ac:chgData name="Caio Lucas" userId="c02666875fd8b545" providerId="LiveId" clId="{BDDC72AD-8448-4367-9159-22FD24D66D84}" dt="2025-07-06T00:08:05.074" v="11007" actId="1076"/>
          <ac:spMkLst>
            <pc:docMk/>
            <pc:sldMk cId="432641961" sldId="290"/>
            <ac:spMk id="5" creationId="{27FA67A4-DF5F-EA20-7BCB-062A50B54A6A}"/>
          </ac:spMkLst>
        </pc:spChg>
        <pc:picChg chg="add mod">
          <ac:chgData name="Caio Lucas" userId="c02666875fd8b545" providerId="LiveId" clId="{BDDC72AD-8448-4367-9159-22FD24D66D84}" dt="2025-06-23T18:06:50.184" v="8253" actId="14100"/>
          <ac:picMkLst>
            <pc:docMk/>
            <pc:sldMk cId="432641961" sldId="290"/>
            <ac:picMk id="2" creationId="{AF49CA38-0D7F-A392-8483-075F6C266F7F}"/>
          </ac:picMkLst>
        </pc:picChg>
      </pc:sldChg>
      <pc:sldChg chg="addSp delSp modSp add mod">
        <pc:chgData name="Caio Lucas" userId="c02666875fd8b545" providerId="LiveId" clId="{BDDC72AD-8448-4367-9159-22FD24D66D84}" dt="2025-06-23T21:45:59.471" v="8829" actId="20577"/>
        <pc:sldMkLst>
          <pc:docMk/>
          <pc:sldMk cId="2372774222" sldId="291"/>
        </pc:sldMkLst>
        <pc:spChg chg="mod">
          <ac:chgData name="Caio Lucas" userId="c02666875fd8b545" providerId="LiveId" clId="{BDDC72AD-8448-4367-9159-22FD24D66D84}" dt="2025-06-23T21:45:59.471" v="8829" actId="20577"/>
          <ac:spMkLst>
            <pc:docMk/>
            <pc:sldMk cId="2372774222" sldId="291"/>
            <ac:spMk id="5" creationId="{4FF9EC33-69A6-B9F4-FB8A-AA3517FF2AEC}"/>
          </ac:spMkLst>
        </pc:spChg>
        <pc:picChg chg="add mod">
          <ac:chgData name="Caio Lucas" userId="c02666875fd8b545" providerId="LiveId" clId="{BDDC72AD-8448-4367-9159-22FD24D66D84}" dt="2025-06-23T18:30:22.583" v="8644" actId="1076"/>
          <ac:picMkLst>
            <pc:docMk/>
            <pc:sldMk cId="2372774222" sldId="291"/>
            <ac:picMk id="7" creationId="{3DBD120B-FC46-4710-14A9-66D35CF2F72C}"/>
          </ac:picMkLst>
        </pc:picChg>
      </pc:sldChg>
      <pc:sldChg chg="addSp delSp modSp add mod">
        <pc:chgData name="Caio Lucas" userId="c02666875fd8b545" providerId="LiveId" clId="{BDDC72AD-8448-4367-9159-22FD24D66D84}" dt="2025-06-23T21:46:04.413" v="8831" actId="20577"/>
        <pc:sldMkLst>
          <pc:docMk/>
          <pc:sldMk cId="1862919456" sldId="292"/>
        </pc:sldMkLst>
        <pc:spChg chg="add del mod">
          <ac:chgData name="Caio Lucas" userId="c02666875fd8b545" providerId="LiveId" clId="{BDDC72AD-8448-4367-9159-22FD24D66D84}" dt="2025-06-23T21:46:04.413" v="8831" actId="20577"/>
          <ac:spMkLst>
            <pc:docMk/>
            <pc:sldMk cId="1862919456" sldId="292"/>
            <ac:spMk id="5" creationId="{F7EAE1A8-F2A3-4920-E21D-0D1ACCC581E2}"/>
          </ac:spMkLst>
        </pc:spChg>
        <pc:picChg chg="add mod">
          <ac:chgData name="Caio Lucas" userId="c02666875fd8b545" providerId="LiveId" clId="{BDDC72AD-8448-4367-9159-22FD24D66D84}" dt="2025-06-23T18:44:11.797" v="8753" actId="1076"/>
          <ac:picMkLst>
            <pc:docMk/>
            <pc:sldMk cId="1862919456" sldId="292"/>
            <ac:picMk id="8" creationId="{EBAF0CAB-C9A6-F59F-D072-E839181E4C1A}"/>
          </ac:picMkLst>
        </pc:picChg>
      </pc:sldChg>
      <pc:sldChg chg="addSp delSp modSp add del mod">
        <pc:chgData name="Caio Lucas" userId="c02666875fd8b545" providerId="LiveId" clId="{BDDC72AD-8448-4367-9159-22FD24D66D84}" dt="2025-06-24T14:23:59.180" v="9245" actId="2696"/>
        <pc:sldMkLst>
          <pc:docMk/>
          <pc:sldMk cId="2603116496" sldId="293"/>
        </pc:sldMkLst>
      </pc:sldChg>
      <pc:sldChg chg="addSp delSp modSp add mod">
        <pc:chgData name="Caio Lucas" userId="c02666875fd8b545" providerId="LiveId" clId="{BDDC72AD-8448-4367-9159-22FD24D66D84}" dt="2025-07-06T00:19:43.352" v="11049" actId="113"/>
        <pc:sldMkLst>
          <pc:docMk/>
          <pc:sldMk cId="4033898464" sldId="294"/>
        </pc:sldMkLst>
        <pc:spChg chg="mod">
          <ac:chgData name="Caio Lucas" userId="c02666875fd8b545" providerId="LiveId" clId="{BDDC72AD-8448-4367-9159-22FD24D66D84}" dt="2025-07-06T00:19:43.352" v="11049" actId="113"/>
          <ac:spMkLst>
            <pc:docMk/>
            <pc:sldMk cId="4033898464" sldId="294"/>
            <ac:spMk id="5" creationId="{74CE0527-9FCF-0B5E-4935-15C9AE347758}"/>
          </ac:spMkLst>
        </pc:spChg>
      </pc:sldChg>
      <pc:sldChg chg="addSp modSp add mod">
        <pc:chgData name="Caio Lucas" userId="c02666875fd8b545" providerId="LiveId" clId="{BDDC72AD-8448-4367-9159-22FD24D66D84}" dt="2025-06-24T14:33:54.362" v="9280" actId="20577"/>
        <pc:sldMkLst>
          <pc:docMk/>
          <pc:sldMk cId="2291031171" sldId="295"/>
        </pc:sldMkLst>
        <pc:spChg chg="mod">
          <ac:chgData name="Caio Lucas" userId="c02666875fd8b545" providerId="LiveId" clId="{BDDC72AD-8448-4367-9159-22FD24D66D84}" dt="2025-06-24T14:33:54.362" v="9280" actId="20577"/>
          <ac:spMkLst>
            <pc:docMk/>
            <pc:sldMk cId="2291031171" sldId="295"/>
            <ac:spMk id="5" creationId="{95E18128-649E-B317-3197-0C4840643CEC}"/>
          </ac:spMkLst>
        </pc:spChg>
        <pc:picChg chg="add mod">
          <ac:chgData name="Caio Lucas" userId="c02666875fd8b545" providerId="LiveId" clId="{BDDC72AD-8448-4367-9159-22FD24D66D84}" dt="2025-06-24T14:06:56.956" v="9238" actId="1076"/>
          <ac:picMkLst>
            <pc:docMk/>
            <pc:sldMk cId="2291031171" sldId="295"/>
            <ac:picMk id="2" creationId="{7657B8F8-E20E-9EC4-5058-C782E34010A3}"/>
          </ac:picMkLst>
        </pc:picChg>
      </pc:sldChg>
      <pc:sldChg chg="addSp delSp modSp add mod">
        <pc:chgData name="Caio Lucas" userId="c02666875fd8b545" providerId="LiveId" clId="{BDDC72AD-8448-4367-9159-22FD24D66D84}" dt="2025-07-06T00:23:44.700" v="11052" actId="20577"/>
        <pc:sldMkLst>
          <pc:docMk/>
          <pc:sldMk cId="584447151" sldId="296"/>
        </pc:sldMkLst>
        <pc:spChg chg="mod">
          <ac:chgData name="Caio Lucas" userId="c02666875fd8b545" providerId="LiveId" clId="{BDDC72AD-8448-4367-9159-22FD24D66D84}" dt="2025-07-06T00:23:44.700" v="11052" actId="20577"/>
          <ac:spMkLst>
            <pc:docMk/>
            <pc:sldMk cId="584447151" sldId="296"/>
            <ac:spMk id="5" creationId="{8EE5E544-27E5-4EF9-9C11-C3F3AC58E1EE}"/>
          </ac:spMkLst>
        </pc:spChg>
        <pc:picChg chg="add mod">
          <ac:chgData name="Caio Lucas" userId="c02666875fd8b545" providerId="LiveId" clId="{BDDC72AD-8448-4367-9159-22FD24D66D84}" dt="2025-06-24T14:44:43.195" v="9335" actId="1076"/>
          <ac:picMkLst>
            <pc:docMk/>
            <pc:sldMk cId="584447151" sldId="296"/>
            <ac:picMk id="4" creationId="{544D889E-EFA2-4042-B36C-BE3FDEFCDAF8}"/>
          </ac:picMkLst>
        </pc:picChg>
      </pc:sldChg>
      <pc:sldChg chg="addSp delSp modSp add mod modCm">
        <pc:chgData name="Caio Lucas" userId="c02666875fd8b545" providerId="LiveId" clId="{BDDC72AD-8448-4367-9159-22FD24D66D84}" dt="2025-07-06T00:25:16.611" v="11054" actId="1076"/>
        <pc:sldMkLst>
          <pc:docMk/>
          <pc:sldMk cId="2823681625" sldId="297"/>
        </pc:sldMkLst>
        <pc:spChg chg="mod">
          <ac:chgData name="Caio Lucas" userId="c02666875fd8b545" providerId="LiveId" clId="{BDDC72AD-8448-4367-9159-22FD24D66D84}" dt="2025-07-06T00:25:08.694" v="11053" actId="313"/>
          <ac:spMkLst>
            <pc:docMk/>
            <pc:sldMk cId="2823681625" sldId="297"/>
            <ac:spMk id="5" creationId="{0BC6D08A-D913-E65C-BEC4-C3D845528093}"/>
          </ac:spMkLst>
        </pc:spChg>
        <pc:picChg chg="add mod">
          <ac:chgData name="Caio Lucas" userId="c02666875fd8b545" providerId="LiveId" clId="{BDDC72AD-8448-4367-9159-22FD24D66D84}" dt="2025-07-06T00:25:16.611" v="11054" actId="1076"/>
          <ac:picMkLst>
            <pc:docMk/>
            <pc:sldMk cId="2823681625" sldId="297"/>
            <ac:picMk id="2051" creationId="{D120FB6E-554F-4F37-7B4E-331FCA7694A4}"/>
          </ac:picMkLst>
        </pc:picChg>
      </pc:sldChg>
      <pc:sldChg chg="delSp modSp add mod">
        <pc:chgData name="Caio Lucas" userId="c02666875fd8b545" providerId="LiveId" clId="{BDDC72AD-8448-4367-9159-22FD24D66D84}" dt="2025-06-24T16:37:35.418" v="9703" actId="403"/>
        <pc:sldMkLst>
          <pc:docMk/>
          <pc:sldMk cId="2992703174" sldId="298"/>
        </pc:sldMkLst>
        <pc:spChg chg="mod">
          <ac:chgData name="Caio Lucas" userId="c02666875fd8b545" providerId="LiveId" clId="{BDDC72AD-8448-4367-9159-22FD24D66D84}" dt="2025-06-24T16:37:35.418" v="9703" actId="403"/>
          <ac:spMkLst>
            <pc:docMk/>
            <pc:sldMk cId="2992703174" sldId="298"/>
            <ac:spMk id="5" creationId="{9D8126F5-E860-D534-8B06-DA0B26D73DDF}"/>
          </ac:spMkLst>
        </pc:spChg>
      </pc:sldChg>
      <pc:sldChg chg="addSp delSp modSp add del mod">
        <pc:chgData name="Caio Lucas" userId="c02666875fd8b545" providerId="LiveId" clId="{BDDC72AD-8448-4367-9159-22FD24D66D84}" dt="2025-07-05T19:01:58.766" v="10308" actId="47"/>
        <pc:sldMkLst>
          <pc:docMk/>
          <pc:sldMk cId="3592335007" sldId="299"/>
        </pc:sldMkLst>
      </pc:sldChg>
      <pc:sldChg chg="addSp delSp modSp new del mod">
        <pc:chgData name="Caio Lucas" userId="c02666875fd8b545" providerId="LiveId" clId="{BDDC72AD-8448-4367-9159-22FD24D66D84}" dt="2025-07-05T19:02:00.056" v="10309" actId="47"/>
        <pc:sldMkLst>
          <pc:docMk/>
          <pc:sldMk cId="350490716" sldId="300"/>
        </pc:sldMkLst>
      </pc:sldChg>
      <pc:sldChg chg="addSp delSp modSp add del mod">
        <pc:chgData name="Caio Lucas" userId="c02666875fd8b545" providerId="LiveId" clId="{BDDC72AD-8448-4367-9159-22FD24D66D84}" dt="2025-07-05T19:02:00.903" v="10310" actId="47"/>
        <pc:sldMkLst>
          <pc:docMk/>
          <pc:sldMk cId="104697986" sldId="301"/>
        </pc:sldMkLst>
      </pc:sldChg>
      <pc:sldChg chg="addSp delSp modSp add del mod">
        <pc:chgData name="Caio Lucas" userId="c02666875fd8b545" providerId="LiveId" clId="{BDDC72AD-8448-4367-9159-22FD24D66D84}" dt="2025-07-05T19:02:01.487" v="10311" actId="47"/>
        <pc:sldMkLst>
          <pc:docMk/>
          <pc:sldMk cId="1722028325" sldId="302"/>
        </pc:sldMkLst>
      </pc:sldChg>
      <pc:sldChg chg="add del">
        <pc:chgData name="Caio Lucas" userId="c02666875fd8b545" providerId="LiveId" clId="{BDDC72AD-8448-4367-9159-22FD24D66D84}" dt="2025-06-24T16:41:16.581" v="9799" actId="47"/>
        <pc:sldMkLst>
          <pc:docMk/>
          <pc:sldMk cId="1805830329" sldId="303"/>
        </pc:sldMkLst>
      </pc:sldChg>
      <pc:sldChg chg="addSp delSp modSp add del mod">
        <pc:chgData name="Caio Lucas" userId="c02666875fd8b545" providerId="LiveId" clId="{BDDC72AD-8448-4367-9159-22FD24D66D84}" dt="2025-07-05T19:02:02.047" v="10312" actId="47"/>
        <pc:sldMkLst>
          <pc:docMk/>
          <pc:sldMk cId="963996341" sldId="304"/>
        </pc:sldMkLst>
      </pc:sldChg>
      <pc:sldChg chg="addSp delSp modSp add del mod">
        <pc:chgData name="Caio Lucas" userId="c02666875fd8b545" providerId="LiveId" clId="{BDDC72AD-8448-4367-9159-22FD24D66D84}" dt="2025-07-05T19:02:02.623" v="10313" actId="47"/>
        <pc:sldMkLst>
          <pc:docMk/>
          <pc:sldMk cId="1966482089" sldId="305"/>
        </pc:sldMkLst>
      </pc:sldChg>
      <pc:sldChg chg="addSp delSp modSp add del mod">
        <pc:chgData name="Caio Lucas" userId="c02666875fd8b545" providerId="LiveId" clId="{BDDC72AD-8448-4367-9159-22FD24D66D84}" dt="2025-07-05T19:02:03.167" v="10314" actId="47"/>
        <pc:sldMkLst>
          <pc:docMk/>
          <pc:sldMk cId="3669808125" sldId="306"/>
        </pc:sldMkLst>
      </pc:sldChg>
      <pc:sldChg chg="addSp delSp modSp add del mod">
        <pc:chgData name="Caio Lucas" userId="c02666875fd8b545" providerId="LiveId" clId="{BDDC72AD-8448-4367-9159-22FD24D66D84}" dt="2025-07-05T19:02:03.767" v="10315" actId="47"/>
        <pc:sldMkLst>
          <pc:docMk/>
          <pc:sldMk cId="1507906671" sldId="307"/>
        </pc:sldMkLst>
      </pc:sldChg>
      <pc:sldChg chg="addSp delSp modSp add del mod">
        <pc:chgData name="Caio Lucas" userId="c02666875fd8b545" providerId="LiveId" clId="{BDDC72AD-8448-4367-9159-22FD24D66D84}" dt="2025-07-05T19:02:04.358" v="10316" actId="47"/>
        <pc:sldMkLst>
          <pc:docMk/>
          <pc:sldMk cId="4218835461" sldId="308"/>
        </pc:sldMkLst>
      </pc:sldChg>
      <pc:sldChg chg="addSp delSp modSp add mod ord">
        <pc:chgData name="Caio Lucas" userId="c02666875fd8b545" providerId="LiveId" clId="{BDDC72AD-8448-4367-9159-22FD24D66D84}" dt="2025-06-24T18:03:16.438" v="9884" actId="113"/>
        <pc:sldMkLst>
          <pc:docMk/>
          <pc:sldMk cId="3659647344" sldId="309"/>
        </pc:sldMkLst>
        <pc:spChg chg="mod">
          <ac:chgData name="Caio Lucas" userId="c02666875fd8b545" providerId="LiveId" clId="{BDDC72AD-8448-4367-9159-22FD24D66D84}" dt="2025-06-24T18:03:16.438" v="9884" actId="113"/>
          <ac:spMkLst>
            <pc:docMk/>
            <pc:sldMk cId="3659647344" sldId="309"/>
            <ac:spMk id="5" creationId="{4333137D-F815-7ABB-9ACD-C5AC12362642}"/>
          </ac:spMkLst>
        </pc:spChg>
        <pc:spChg chg="mod">
          <ac:chgData name="Caio Lucas" userId="c02666875fd8b545" providerId="LiveId" clId="{BDDC72AD-8448-4367-9159-22FD24D66D84}" dt="2025-06-24T16:44:35.670" v="9839" actId="1076"/>
          <ac:spMkLst>
            <pc:docMk/>
            <pc:sldMk cId="3659647344" sldId="309"/>
            <ac:spMk id="87" creationId="{D3731F69-4356-22AE-71ED-C23A7C296A6B}"/>
          </ac:spMkLst>
        </pc:spChg>
        <pc:picChg chg="add mod">
          <ac:chgData name="Caio Lucas" userId="c02666875fd8b545" providerId="LiveId" clId="{BDDC72AD-8448-4367-9159-22FD24D66D84}" dt="2025-06-24T17:59:28.736" v="9883" actId="1076"/>
          <ac:picMkLst>
            <pc:docMk/>
            <pc:sldMk cId="3659647344" sldId="309"/>
            <ac:picMk id="3074" creationId="{AB5ED0FF-28AE-909E-661A-0FED64E59158}"/>
          </ac:picMkLst>
        </pc:picChg>
      </pc:sldChg>
      <pc:sldChg chg="add del">
        <pc:chgData name="Caio Lucas" userId="c02666875fd8b545" providerId="LiveId" clId="{BDDC72AD-8448-4367-9159-22FD24D66D84}" dt="2025-06-24T16:43:36.951" v="9826" actId="47"/>
        <pc:sldMkLst>
          <pc:docMk/>
          <pc:sldMk cId="4148292210" sldId="309"/>
        </pc:sldMkLst>
      </pc:sldChg>
      <pc:sldChg chg="delSp modSp add mod">
        <pc:chgData name="Caio Lucas" userId="c02666875fd8b545" providerId="LiveId" clId="{BDDC72AD-8448-4367-9159-22FD24D66D84}" dt="2025-06-24T18:23:09.181" v="10037" actId="21"/>
        <pc:sldMkLst>
          <pc:docMk/>
          <pc:sldMk cId="219372855" sldId="310"/>
        </pc:sldMkLst>
        <pc:spChg chg="mod">
          <ac:chgData name="Caio Lucas" userId="c02666875fd8b545" providerId="LiveId" clId="{BDDC72AD-8448-4367-9159-22FD24D66D84}" dt="2025-06-24T18:23:09.181" v="10037" actId="21"/>
          <ac:spMkLst>
            <pc:docMk/>
            <pc:sldMk cId="219372855" sldId="310"/>
            <ac:spMk id="5" creationId="{6C7DD6E7-7F84-2175-3C00-1AA31EFC176F}"/>
          </ac:spMkLst>
        </pc:spChg>
      </pc:sldChg>
      <pc:sldChg chg="add del">
        <pc:chgData name="Caio Lucas" userId="c02666875fd8b545" providerId="LiveId" clId="{BDDC72AD-8448-4367-9159-22FD24D66D84}" dt="2025-06-24T16:44:02.604" v="9831"/>
        <pc:sldMkLst>
          <pc:docMk/>
          <pc:sldMk cId="2632310705" sldId="310"/>
        </pc:sldMkLst>
      </pc:sldChg>
      <pc:sldChg chg="addSp delSp modSp add mod">
        <pc:chgData name="Caio Lucas" userId="c02666875fd8b545" providerId="LiveId" clId="{BDDC72AD-8448-4367-9159-22FD24D66D84}" dt="2025-06-24T18:59:55.685" v="10298" actId="20577"/>
        <pc:sldMkLst>
          <pc:docMk/>
          <pc:sldMk cId="4081127808" sldId="311"/>
        </pc:sldMkLst>
        <pc:spChg chg="add del mod">
          <ac:chgData name="Caio Lucas" userId="c02666875fd8b545" providerId="LiveId" clId="{BDDC72AD-8448-4367-9159-22FD24D66D84}" dt="2025-06-24T18:59:55.685" v="10298" actId="20577"/>
          <ac:spMkLst>
            <pc:docMk/>
            <pc:sldMk cId="4081127808" sldId="311"/>
            <ac:spMk id="4" creationId="{A9FC716B-38E2-0E30-E5AD-2B88B7818C0E}"/>
          </ac:spMkLst>
        </pc:spChg>
      </pc:sldChg>
      <pc:sldChg chg="addSp delSp modSp add mod">
        <pc:chgData name="Caio Lucas" userId="c02666875fd8b545" providerId="LiveId" clId="{BDDC72AD-8448-4367-9159-22FD24D66D84}" dt="2025-06-24T18:18:48.429" v="10003" actId="1076"/>
        <pc:sldMkLst>
          <pc:docMk/>
          <pc:sldMk cId="2339613599" sldId="312"/>
        </pc:sldMkLst>
        <pc:spChg chg="add del mod">
          <ac:chgData name="Caio Lucas" userId="c02666875fd8b545" providerId="LiveId" clId="{BDDC72AD-8448-4367-9159-22FD24D66D84}" dt="2025-06-24T18:18:43.323" v="10001" actId="14100"/>
          <ac:spMkLst>
            <pc:docMk/>
            <pc:sldMk cId="2339613599" sldId="312"/>
            <ac:spMk id="7" creationId="{6CE758AE-CC33-42B0-09D8-BF37C4959D69}"/>
          </ac:spMkLst>
        </pc:spChg>
        <pc:picChg chg="add mod">
          <ac:chgData name="Caio Lucas" userId="c02666875fd8b545" providerId="LiveId" clId="{BDDC72AD-8448-4367-9159-22FD24D66D84}" dt="2025-06-24T18:18:48.429" v="10003" actId="1076"/>
          <ac:picMkLst>
            <pc:docMk/>
            <pc:sldMk cId="2339613599" sldId="312"/>
            <ac:picMk id="2" creationId="{4C9F6AD5-9628-297A-71A5-FB080075ED1D}"/>
          </ac:picMkLst>
        </pc:picChg>
      </pc:sldChg>
      <pc:sldChg chg="addSp delSp modSp add mod">
        <pc:chgData name="Caio Lucas" userId="c02666875fd8b545" providerId="LiveId" clId="{BDDC72AD-8448-4367-9159-22FD24D66D84}" dt="2025-06-24T18:24:16.430" v="10044" actId="1076"/>
        <pc:sldMkLst>
          <pc:docMk/>
          <pc:sldMk cId="220768401" sldId="313"/>
        </pc:sldMkLst>
        <pc:spChg chg="add mod">
          <ac:chgData name="Caio Lucas" userId="c02666875fd8b545" providerId="LiveId" clId="{BDDC72AD-8448-4367-9159-22FD24D66D84}" dt="2025-06-24T18:24:16.430" v="10044" actId="1076"/>
          <ac:spMkLst>
            <pc:docMk/>
            <pc:sldMk cId="220768401" sldId="313"/>
            <ac:spMk id="5" creationId="{1FBD0A5A-A181-8A43-3C2E-4C535B7CFE10}"/>
          </ac:spMkLst>
        </pc:spChg>
        <pc:spChg chg="add mod">
          <ac:chgData name="Caio Lucas" userId="c02666875fd8b545" providerId="LiveId" clId="{BDDC72AD-8448-4367-9159-22FD24D66D84}" dt="2025-06-24T18:24:07.204" v="10042" actId="1076"/>
          <ac:spMkLst>
            <pc:docMk/>
            <pc:sldMk cId="220768401" sldId="313"/>
            <ac:spMk id="11" creationId="{AF360D92-D506-D198-9990-B7278EBB716A}"/>
          </ac:spMkLst>
        </pc:spChg>
        <pc:spChg chg="add mod">
          <ac:chgData name="Caio Lucas" userId="c02666875fd8b545" providerId="LiveId" clId="{BDDC72AD-8448-4367-9159-22FD24D66D84}" dt="2025-06-24T18:24:10.249" v="10043" actId="1076"/>
          <ac:spMkLst>
            <pc:docMk/>
            <pc:sldMk cId="220768401" sldId="313"/>
            <ac:spMk id="13" creationId="{E4577086-369D-A8FC-3B7E-956D87086D84}"/>
          </ac:spMkLst>
        </pc:spChg>
        <pc:picChg chg="add mod">
          <ac:chgData name="Caio Lucas" userId="c02666875fd8b545" providerId="LiveId" clId="{BDDC72AD-8448-4367-9159-22FD24D66D84}" dt="2025-06-24T18:24:04.107" v="10041" actId="1076"/>
          <ac:picMkLst>
            <pc:docMk/>
            <pc:sldMk cId="220768401" sldId="313"/>
            <ac:picMk id="9" creationId="{B9947BA9-B54C-BF39-7211-4AF223C3F9C2}"/>
          </ac:picMkLst>
        </pc:picChg>
      </pc:sldChg>
      <pc:sldChg chg="addSp delSp modSp add mod">
        <pc:chgData name="Caio Lucas" userId="c02666875fd8b545" providerId="LiveId" clId="{BDDC72AD-8448-4367-9159-22FD24D66D84}" dt="2025-06-24T18:30:40.571" v="10117" actId="14100"/>
        <pc:sldMkLst>
          <pc:docMk/>
          <pc:sldMk cId="2328329636" sldId="314"/>
        </pc:sldMkLst>
        <pc:spChg chg="add mod">
          <ac:chgData name="Caio Lucas" userId="c02666875fd8b545" providerId="LiveId" clId="{BDDC72AD-8448-4367-9159-22FD24D66D84}" dt="2025-06-24T18:30:40.571" v="10117" actId="14100"/>
          <ac:spMkLst>
            <pc:docMk/>
            <pc:sldMk cId="2328329636" sldId="314"/>
            <ac:spMk id="6" creationId="{4C6BD6AF-BE02-A778-E244-B11BC44A0FEA}"/>
          </ac:spMkLst>
        </pc:spChg>
        <pc:picChg chg="add mod">
          <ac:chgData name="Caio Lucas" userId="c02666875fd8b545" providerId="LiveId" clId="{BDDC72AD-8448-4367-9159-22FD24D66D84}" dt="2025-06-24T18:26:18.228" v="10079" actId="14100"/>
          <ac:picMkLst>
            <pc:docMk/>
            <pc:sldMk cId="2328329636" sldId="314"/>
            <ac:picMk id="7" creationId="{DFDDA2B1-65AA-5720-8CB6-23DF3F16B403}"/>
          </ac:picMkLst>
        </pc:picChg>
      </pc:sldChg>
      <pc:sldChg chg="addSp delSp modSp add mod">
        <pc:chgData name="Caio Lucas" userId="c02666875fd8b545" providerId="LiveId" clId="{BDDC72AD-8448-4367-9159-22FD24D66D84}" dt="2025-06-24T18:39:53.196" v="10130" actId="207"/>
        <pc:sldMkLst>
          <pc:docMk/>
          <pc:sldMk cId="108352674" sldId="315"/>
        </pc:sldMkLst>
      </pc:sldChg>
      <pc:sldChg chg="addSp delSp modSp add mod">
        <pc:chgData name="Caio Lucas" userId="c02666875fd8b545" providerId="LiveId" clId="{BDDC72AD-8448-4367-9159-22FD24D66D84}" dt="2025-07-05T21:48:58.012" v="10648" actId="207"/>
        <pc:sldMkLst>
          <pc:docMk/>
          <pc:sldMk cId="2632316342" sldId="316"/>
        </pc:sldMkLst>
        <pc:spChg chg="add mod">
          <ac:chgData name="Caio Lucas" userId="c02666875fd8b545" providerId="LiveId" clId="{BDDC72AD-8448-4367-9159-22FD24D66D84}" dt="2025-07-05T21:48:58.012" v="10648" actId="207"/>
          <ac:spMkLst>
            <pc:docMk/>
            <pc:sldMk cId="2632316342" sldId="316"/>
            <ac:spMk id="5" creationId="{A81DEC31-182E-2E2C-40E5-51F4E5C09300}"/>
          </ac:spMkLst>
        </pc:spChg>
      </pc:sldChg>
      <pc:sldChg chg="addSp modSp add mod">
        <pc:chgData name="Caio Lucas" userId="c02666875fd8b545" providerId="LiveId" clId="{BDDC72AD-8448-4367-9159-22FD24D66D84}" dt="2025-06-24T18:54:12.960" v="10291" actId="1076"/>
        <pc:sldMkLst>
          <pc:docMk/>
          <pc:sldMk cId="201257018" sldId="317"/>
        </pc:sldMkLst>
        <pc:spChg chg="mod">
          <ac:chgData name="Caio Lucas" userId="c02666875fd8b545" providerId="LiveId" clId="{BDDC72AD-8448-4367-9159-22FD24D66D84}" dt="2025-06-24T18:54:12.960" v="10291" actId="1076"/>
          <ac:spMkLst>
            <pc:docMk/>
            <pc:sldMk cId="201257018" sldId="317"/>
            <ac:spMk id="5" creationId="{E42A3D51-FCAD-E52D-23B9-09CD93B8E143}"/>
          </ac:spMkLst>
        </pc:spChg>
        <pc:spChg chg="add mod">
          <ac:chgData name="Caio Lucas" userId="c02666875fd8b545" providerId="LiveId" clId="{BDDC72AD-8448-4367-9159-22FD24D66D84}" dt="2025-06-24T18:54:04.868" v="10285" actId="1076"/>
          <ac:spMkLst>
            <pc:docMk/>
            <pc:sldMk cId="201257018" sldId="317"/>
            <ac:spMk id="6" creationId="{28DBD4EC-8001-3A48-9980-EF8CF501BBD2}"/>
          </ac:spMkLst>
        </pc:spChg>
        <pc:picChg chg="add mod">
          <ac:chgData name="Caio Lucas" userId="c02666875fd8b545" providerId="LiveId" clId="{BDDC72AD-8448-4367-9159-22FD24D66D84}" dt="2025-06-24T18:53:51.923" v="10280" actId="1076"/>
          <ac:picMkLst>
            <pc:docMk/>
            <pc:sldMk cId="201257018" sldId="317"/>
            <ac:picMk id="2" creationId="{A9E56D21-A17B-F2E5-A7A3-A05FD1A6B5E9}"/>
          </ac:picMkLst>
        </pc:picChg>
      </pc:sldChg>
      <pc:sldChg chg="addSp delSp modSp mod">
        <pc:chgData name="Caio Lucas" userId="c02666875fd8b545" providerId="LiveId" clId="{BDDC72AD-8448-4367-9159-22FD24D66D84}" dt="2025-07-05T21:32:20.047" v="10646" actId="1076"/>
        <pc:sldMkLst>
          <pc:docMk/>
          <pc:sldMk cId="956277697" sldId="318"/>
        </pc:sldMkLst>
        <pc:picChg chg="add mod">
          <ac:chgData name="Caio Lucas" userId="c02666875fd8b545" providerId="LiveId" clId="{BDDC72AD-8448-4367-9159-22FD24D66D84}" dt="2025-07-05T21:32:20.047" v="10646" actId="1076"/>
          <ac:picMkLst>
            <pc:docMk/>
            <pc:sldMk cId="956277697" sldId="318"/>
            <ac:picMk id="3" creationId="{AA22AA96-A7FA-4B69-527D-B31D9A28D51A}"/>
          </ac:picMkLst>
        </pc:picChg>
      </pc:sldChg>
      <pc:sldChg chg="del">
        <pc:chgData name="Caio Lucas" userId="c02666875fd8b545" providerId="LiveId" clId="{BDDC72AD-8448-4367-9159-22FD24D66D84}" dt="2025-07-05T21:43:03.642" v="10647" actId="47"/>
        <pc:sldMkLst>
          <pc:docMk/>
          <pc:sldMk cId="2703174010" sldId="319"/>
        </pc:sldMkLst>
      </pc:sldChg>
      <pc:sldChg chg="modSp mod">
        <pc:chgData name="Caio Lucas" userId="c02666875fd8b545" providerId="LiveId" clId="{BDDC72AD-8448-4367-9159-22FD24D66D84}" dt="2025-07-05T19:27:43.165" v="10451" actId="403"/>
        <pc:sldMkLst>
          <pc:docMk/>
          <pc:sldMk cId="429077545" sldId="320"/>
        </pc:sldMkLst>
        <pc:spChg chg="mod">
          <ac:chgData name="Caio Lucas" userId="c02666875fd8b545" providerId="LiveId" clId="{BDDC72AD-8448-4367-9159-22FD24D66D84}" dt="2025-07-05T19:27:43.165" v="10451" actId="403"/>
          <ac:spMkLst>
            <pc:docMk/>
            <pc:sldMk cId="429077545" sldId="320"/>
            <ac:spMk id="4" creationId="{CDA131E9-20E2-C537-FB61-F8261B769CCC}"/>
          </ac:spMkLst>
        </pc:spChg>
      </pc:sldChg>
      <pc:sldChg chg="modSp mod">
        <pc:chgData name="Caio Lucas" userId="c02666875fd8b545" providerId="LiveId" clId="{BDDC72AD-8448-4367-9159-22FD24D66D84}" dt="2025-07-05T19:21:43.200" v="10448" actId="20577"/>
        <pc:sldMkLst>
          <pc:docMk/>
          <pc:sldMk cId="852918170" sldId="321"/>
        </pc:sldMkLst>
        <pc:spChg chg="mod">
          <ac:chgData name="Caio Lucas" userId="c02666875fd8b545" providerId="LiveId" clId="{BDDC72AD-8448-4367-9159-22FD24D66D84}" dt="2025-07-05T19:21:43.200" v="10448" actId="20577"/>
          <ac:spMkLst>
            <pc:docMk/>
            <pc:sldMk cId="852918170" sldId="321"/>
            <ac:spMk id="4" creationId="{1E59B393-6886-1584-2F36-798430DBE0DE}"/>
          </ac:spMkLst>
        </pc:spChg>
      </pc:sldChg>
      <pc:sldChg chg="modSp add mod ord">
        <pc:chgData name="Caio Lucas" userId="c02666875fd8b545" providerId="LiveId" clId="{BDDC72AD-8448-4367-9159-22FD24D66D84}" dt="2025-07-05T19:32:48.371" v="10510" actId="20577"/>
        <pc:sldMkLst>
          <pc:docMk/>
          <pc:sldMk cId="3424721696" sldId="325"/>
        </pc:sldMkLst>
        <pc:spChg chg="mod">
          <ac:chgData name="Caio Lucas" userId="c02666875fd8b545" providerId="LiveId" clId="{BDDC72AD-8448-4367-9159-22FD24D66D84}" dt="2025-07-05T19:32:48.371" v="10510" actId="20577"/>
          <ac:spMkLst>
            <pc:docMk/>
            <pc:sldMk cId="3424721696" sldId="325"/>
            <ac:spMk id="2" creationId="{99FAD287-A76F-5C00-B384-8F591A15E5BB}"/>
          </ac:spMkLst>
        </pc:spChg>
        <pc:spChg chg="mod">
          <ac:chgData name="Caio Lucas" userId="c02666875fd8b545" providerId="LiveId" clId="{BDDC72AD-8448-4367-9159-22FD24D66D84}" dt="2025-07-05T19:32:44.039" v="10509" actId="20577"/>
          <ac:spMkLst>
            <pc:docMk/>
            <pc:sldMk cId="3424721696" sldId="325"/>
            <ac:spMk id="99" creationId="{3B18B6EB-7AB4-DBB1-DF13-2D49272448DC}"/>
          </ac:spMkLst>
        </pc:spChg>
      </pc:sldChg>
    </pc:docChg>
  </pc:docChgLst>
  <pc:docChgLst>
    <pc:chgData name="Caio Lucas" userId="c02666875fd8b545" providerId="LiveId" clId="{3257908F-1AE4-410E-91BD-3286D99C706D}"/>
    <pc:docChg chg="modSld">
      <pc:chgData name="Caio Lucas" userId="c02666875fd8b545" providerId="LiveId" clId="{3257908F-1AE4-410E-91BD-3286D99C706D}" dt="2025-07-07T18:24:53.230" v="2" actId="403"/>
      <pc:docMkLst>
        <pc:docMk/>
      </pc:docMkLst>
      <pc:sldChg chg="modCm">
        <pc:chgData name="Caio Lucas" userId="c02666875fd8b545" providerId="LiveId" clId="{3257908F-1AE4-410E-91BD-3286D99C706D}" dt="2025-07-07T16:50:36.287" v="0"/>
        <pc:sldMkLst>
          <pc:docMk/>
          <pc:sldMk cId="616298914" sldId="277"/>
        </pc:sldMkLst>
      </pc:sldChg>
      <pc:sldChg chg="modSp mod">
        <pc:chgData name="Caio Lucas" userId="c02666875fd8b545" providerId="LiveId" clId="{3257908F-1AE4-410E-91BD-3286D99C706D}" dt="2025-07-07T18:24:53.230" v="2" actId="403"/>
        <pc:sldMkLst>
          <pc:docMk/>
          <pc:sldMk cId="3659647344" sldId="309"/>
        </pc:sldMkLst>
        <pc:spChg chg="mod">
          <ac:chgData name="Caio Lucas" userId="c02666875fd8b545" providerId="LiveId" clId="{3257908F-1AE4-410E-91BD-3286D99C706D}" dt="2025-07-07T18:24:53.230" v="2" actId="403"/>
          <ac:spMkLst>
            <pc:docMk/>
            <pc:sldMk cId="3659647344" sldId="309"/>
            <ac:spMk id="5" creationId="{4333137D-F815-7ABB-9ACD-C5AC1236264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5-06-20T14:49:23.275" idx="2">
    <p:pos x="3480" y="2346"/>
    <p:text>Simula ataques reais para identificar vulnerabilidades</p:text>
    <p:extLst>
      <p:ext uri="{C676402C-5697-4E1C-873F-D02D1690AC5C}">
        <p15:threadingInfo xmlns:p15="http://schemas.microsoft.com/office/powerpoint/2012/main" timeZoneBias="180"/>
      </p:ext>
    </p:extLst>
  </p:cm>
  <p:cm authorId="1" dt="2025-06-20T14:54:02.243" idx="4">
    <p:pos x="2809" y="2601"/>
    <p:text>Utilizam padrões IEEE, SSID, e criptografias WEP/WPA</p:text>
    <p:extLst>
      <p:ext uri="{C676402C-5697-4E1C-873F-D02D1690AC5C}">
        <p15:threadingInfo xmlns:p15="http://schemas.microsoft.com/office/powerpoint/2012/main" timeZoneBias="180"/>
      </p:ext>
    </p:extLst>
  </p:cm>
  <p:cm authorId="1" dt="2025-06-20T14:54:49.782" idx="5">
    <p:pos x="3652" y="2856"/>
    <p:text>Permitem descobrir falhas e melhorar o sistema</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6-26T14:27:06.748" idx="24">
    <p:pos x="1524" y="1242"/>
    <p:text>Indica que o tipo do ataque será deauth (desautenticação).</p:text>
    <p:extLst>
      <p:ext uri="{C676402C-5697-4E1C-873F-D02D1690AC5C}">
        <p15:threadingInfo xmlns:p15="http://schemas.microsoft.com/office/powerpoint/2012/main" timeZoneBias="180"/>
      </p:ext>
    </p:extLst>
  </p:cm>
  <p:cm authorId="1" dt="2025-06-26T14:27:35.376" idx="25">
    <p:pos x="1632" y="1242"/>
    <p:text>Envia infinitos pacotes de desautenticação</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7-05T19:12:20.770" idx="26">
    <p:pos x="2239" y="1099"/>
    <p:text>Busca compreender melhor o fenômeno</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6-21T13:00:23.472" idx="6">
    <p:pos x="4186" y="2353"/>
    <p:text>802.11ac mais usado hoje em dia</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7-05T19:22:07.762" idx="27">
    <p:pos x="5214" y="1217"/>
    <p:text>Servidores intermediários.
Esses servidores CDN gerenciam algumas das comunicações entre o cliente e o servidor.</p:text>
    <p:extLst>
      <p:ext uri="{C676402C-5697-4E1C-873F-D02D1690AC5C}">
        <p15:threadingInfo xmlns:p15="http://schemas.microsoft.com/office/powerpoint/2012/main" timeZoneBias="180"/>
      </p:ext>
    </p:extLst>
  </p:cm>
  <p:cm authorId="1" dt="2025-07-05T19:26:22.309" idx="28">
    <p:pos x="5214" y="1353"/>
    <p:text>Armazena o arquivo em cache temporariamente</p:text>
    <p:extLst>
      <p:ext uri="{C676402C-5697-4E1C-873F-D02D1690AC5C}">
        <p15:threadingInfo xmlns:p15="http://schemas.microsoft.com/office/powerpoint/2012/main" timeZoneBias="180">
          <p15:parentCm authorId="1" idx="27"/>
        </p15:threadingInfo>
      </p:ext>
    </p:extLst>
  </p:cm>
  <p:cm authorId="1" dt="2025-07-05T19:31:43.757" idx="29">
    <p:pos x="5267" y="1449"/>
    <p:text>Redes maiores que conectam redes menores, exemplo: Vivo, claro, tim</p:text>
    <p:extLst>
      <p:ext uri="{C676402C-5697-4E1C-873F-D02D1690AC5C}">
        <p15:threadingInfo xmlns:p15="http://schemas.microsoft.com/office/powerpoint/2012/main" timeZoneBias="180"/>
      </p:ext>
    </p:extLst>
  </p:cm>
  <p:cm authorId="1" dt="2025-07-05T19:32:54.839" idx="30">
    <p:pos x="3735" y="1680"/>
    <p:text>Conexao direta entre duas redes sem passar pelas backbones.
Tráfego local</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6-21T14:21:55.795" idx="7">
    <p:pos x="1116" y="1152"/>
    <p:text>A camada de rede oferece entrega de pacotes para a camada de transporte.</p:text>
    <p:extLst>
      <p:ext uri="{C676402C-5697-4E1C-873F-D02D1690AC5C}">
        <p15:threadingInfo xmlns:p15="http://schemas.microsoft.com/office/powerpoint/2012/main" timeZoneBias="180"/>
      </p:ext>
    </p:extLst>
  </p:cm>
  <p:cm authorId="1" dt="2025-06-21T14:22:24.210" idx="8">
    <p:pos x="1300" y="1615"/>
    <p:text>A camada de transporte de um computador usa o protocolo TCP para conversar com a camada de transporte do outro.</p:text>
    <p:extLst>
      <p:ext uri="{C676402C-5697-4E1C-873F-D02D1690AC5C}">
        <p15:threadingInfo xmlns:p15="http://schemas.microsoft.com/office/powerpoint/2012/main" timeZoneBias="180"/>
      </p:ext>
    </p:extLst>
  </p:cm>
  <p:cm authorId="1" dt="2025-07-05T19:51:06.344" idx="31">
    <p:pos x="3967" y="920"/>
    <p:text>estrutura conceitual que divide as funções de comunicação de rede em sete camadas.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7-05T19:56:06.624" idx="32">
    <p:pos x="3112" y="1087"/>
    <p:text>Cabos (UTP, fibra óptica)
Hubs
Repetidores
Placas de rede (fisicamente)</p:text>
    <p:extLst>
      <p:ext uri="{C676402C-5697-4E1C-873F-D02D1690AC5C}">
        <p15:threadingInfo xmlns:p15="http://schemas.microsoft.com/office/powerpoint/2012/main" timeZoneBias="180"/>
      </p:ext>
    </p:extLst>
  </p:cm>
  <p:cm authorId="1" dt="2025-07-05T19:57:12.455" idx="33">
    <p:pos x="3088" y="1568"/>
    <p:text>Switches</p:text>
    <p:extLst>
      <p:ext uri="{C676402C-5697-4E1C-873F-D02D1690AC5C}">
        <p15:threadingInfo xmlns:p15="http://schemas.microsoft.com/office/powerpoint/2012/main" timeZoneBias="180"/>
      </p:ext>
    </p:extLst>
  </p:cm>
  <p:cm authorId="1" dt="2025-07-05T19:58:00.296" idx="34">
    <p:pos x="3064" y="1888"/>
    <p:text>Roteador</p:text>
    <p:extLst>
      <p:ext uri="{C676402C-5697-4E1C-873F-D02D1690AC5C}">
        <p15:threadingInfo xmlns:p15="http://schemas.microsoft.com/office/powerpoint/2012/main" timeZoneBias="180"/>
      </p:ext>
    </p:extLst>
  </p:cm>
  <p:cm authorId="1" dt="2025-07-05T19:58:35.301" idx="35">
    <p:pos x="3082" y="2375"/>
    <p:text>Hosts (Servidores/Clientes que usam TCP/UDP)</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7-05T20:28:05.315" idx="36">
    <p:pos x="3165" y="3224"/>
    <p:text>Um funcionário envia por e-mail um contrato digital assinado para outro setor. Para garantir que ninguém alterou o conteúdo do contrato, o sistema usa uma função hash (como SHA-256) que gera um "resumo" do arquivo.</p:text>
    <p:extLst>
      <p:ext uri="{C676402C-5697-4E1C-873F-D02D1690AC5C}">
        <p15:threadingInfo xmlns:p15="http://schemas.microsoft.com/office/powerpoint/2012/main" timeZoneBias="180"/>
      </p:ext>
    </p:extLst>
  </p:cm>
  <p:cm authorId="1" dt="2025-07-05T20:31:21.734" idx="37">
    <p:pos x="3183" y="3593"/>
    <p:text>Desastres naturais, ataques de DDOS podem afetar o servidor e sua disponibilidade</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6-23T10:56:04.414" idx="9">
    <p:pos x="4941" y="1336"/>
    <p:text>Quanto mais simples um sistema, menor a chance de conter falhas e mais fácil é seu entendimento pelos usuários. Isso reduz o risco de mau uso e limita as possíveis superfícies de ataque. Em outras palavras, funções desnecessárias devem ser removidas para evitar vulnerabilidades adicionais.</p:text>
    <p:extLst>
      <p:ext uri="{C676402C-5697-4E1C-873F-D02D1690AC5C}">
        <p15:threadingInfo xmlns:p15="http://schemas.microsoft.com/office/powerpoint/2012/main" timeZoneBias="180"/>
      </p:ext>
    </p:extLst>
  </p:cm>
  <p:cm authorId="1" dt="2025-06-23T10:56:35.417" idx="10">
    <p:pos x="4347" y="1799"/>
    <p:text>Reduz as chances de acesso indevido.</p:text>
    <p:extLst>
      <p:ext uri="{C676402C-5697-4E1C-873F-D02D1690AC5C}">
        <p15:threadingInfo xmlns:p15="http://schemas.microsoft.com/office/powerpoint/2012/main" timeZoneBias="180"/>
      </p:ext>
    </p:extLst>
  </p:cm>
  <p:cm authorId="1" dt="2025-06-23T10:58:25.754" idx="11">
    <p:pos x="4964" y="2031"/>
    <p:text>indica que cada componente ou processo deve ter apenas os privilégios mínimos necessários para cumprir sua função. Se um invasor comprometer esse componente, os danos serão limitados, pois ele não terá acesso a mais do que o estritamente necessário.</p:text>
    <p:extLst>
      <p:ext uri="{C676402C-5697-4E1C-873F-D02D1690AC5C}">
        <p15:threadingInfo xmlns:p15="http://schemas.microsoft.com/office/powerpoint/2012/main" timeZoneBias="180"/>
      </p:ext>
    </p:extLst>
  </p:cm>
  <p:cm authorId="1" dt="2025-06-23T11:06:56.942" idx="12">
    <p:pos x="5392" y="2488"/>
    <p:text>. Isso evita que a falha de um único ponto comprometa o sistema inteiro.</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6-24T12:06:30.983" idx="13">
    <p:pos x="5051" y="1195"/>
    <p:text>Conceito e Objetivo</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33742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Arial"/>
              <a:ea typeface="Arial"/>
              <a:cs typeface="Arial"/>
              <a:sym typeface="Arial"/>
            </a:endParaRPr>
          </a:p>
        </p:txBody>
      </p:sp>
    </p:spTree>
    <p:extLst>
      <p:ext uri="{BB962C8B-B14F-4D97-AF65-F5344CB8AC3E}">
        <p14:creationId xmlns:p14="http://schemas.microsoft.com/office/powerpoint/2010/main" val="71965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F979CD7-266E-B74C-C8A5-8C7BE2B2D4DD}"/>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DB5BACA8-B69A-5661-C216-242978E80F7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6F06A24-BE4C-268D-485E-35DA43BA35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755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FB8EF26D-39F3-F348-E8E8-FA932818D1B8}"/>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1AE21AB0-3B90-B56D-44ED-88BD3434EBD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C84CF48-DEA4-FA55-B565-EC93488A024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36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889A323-2FC0-8CB1-4C4A-4A0BAD34385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016CC27B-EE0D-AEB1-3650-235FC8327F8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F8F78DD-B7B5-AC8B-99C6-63A4B95C16E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145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56FDE4D-AA2A-8447-4394-130989D108AF}"/>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D0E93798-87FB-5A7C-71A7-6772AAA0B52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4" name="Google Shape;84;p3:notes">
            <a:extLst>
              <a:ext uri="{FF2B5EF4-FFF2-40B4-BE49-F238E27FC236}">
                <a16:creationId xmlns:a16="http://schemas.microsoft.com/office/drawing/2014/main" id="{FAE3FF63-D428-9E90-D867-DB6407825F8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68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1318CA6-C057-BE71-4C8E-8BAD512D6F1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129201FD-3C3E-BEFB-04B1-668A1E781E3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823B9FC3-271B-45C8-A522-F1863D71429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819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506071D-4390-738D-964C-D04C7A324266}"/>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4E1D42E6-A452-55BF-00D7-2193981D3A0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CA843993-DC1E-1A50-7C2E-1226354BED2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34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4D0306E-892E-4C9E-F385-60AEF88DD19F}"/>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2BBFA9D1-A301-339E-0E44-8A38B7A56F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D905C0E4-1112-7F7B-BB55-8283FB3DB0E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789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5BDCDB4-7FBA-C2DF-347C-49B54C2A28EC}"/>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DA443B8-85A5-C381-D369-87C615BB69C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50B37436-628D-DA92-8101-EAE3A788900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14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B93178C5-19DE-E98F-D3F9-97A76EFE5D4C}"/>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90A4AFAB-CA2E-D51E-6EDD-A17242542E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0C530B5-C0D5-3A22-20D1-582E2BD6644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919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3F9E9F0-770F-D951-D4F2-B475EBF7A88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14470A9F-986B-1799-4A5A-31780BCA078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F8B3A227-4B06-7928-3A18-EB89B75B6E6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22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C8634634-8A4F-49AC-BDE5-E22C5CBC1A90}"/>
            </a:ext>
          </a:extLst>
        </p:cNvPr>
        <p:cNvGrpSpPr/>
        <p:nvPr/>
      </p:nvGrpSpPr>
      <p:grpSpPr>
        <a:xfrm>
          <a:off x="0" y="0"/>
          <a:ext cx="0" cy="0"/>
          <a:chOff x="0" y="0"/>
          <a:chExt cx="0" cy="0"/>
        </a:xfrm>
      </p:grpSpPr>
      <p:sp>
        <p:nvSpPr>
          <p:cNvPr id="77" name="Google Shape;77;p2:notes">
            <a:extLst>
              <a:ext uri="{FF2B5EF4-FFF2-40B4-BE49-F238E27FC236}">
                <a16:creationId xmlns:a16="http://schemas.microsoft.com/office/drawing/2014/main" id="{E40550E2-D6B6-45E4-F28F-E1705464F46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2:notes">
            <a:extLst>
              <a:ext uri="{FF2B5EF4-FFF2-40B4-BE49-F238E27FC236}">
                <a16:creationId xmlns:a16="http://schemas.microsoft.com/office/drawing/2014/main" id="{719A4595-E83B-942F-6D7E-480D9A336FD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1148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FBB3C99C-EB58-CC0D-1625-BEE5F6E173AE}"/>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DDEE94D8-14C2-2E4F-D763-532D516AB3F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2E9353D-5916-7B9E-52CC-349BCA3F5B7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394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600E125-7813-1FF0-A8CA-534765D38784}"/>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04AE931-F244-B330-8D1A-2E0DE49C526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016CAB23-619E-C040-1493-4CB7C55D74F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2628FE9-B2FF-ECEF-F200-726112A0275F}"/>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FE2FB712-1D8B-5FC2-F2C6-993ACFE583F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6E1284C3-0A72-E3DA-1766-C9F6CECE1F3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625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48E240D-B9B8-47F8-5F03-AE3B31E4BC63}"/>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41C7FC5C-3C87-19CC-0AF4-7DBC7F2BF88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E387293B-EC08-0489-E52D-6C63013C86C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87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3EBE0CF-A9F5-948F-735A-2DBE151C8DBE}"/>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54FFD267-5638-AD70-6EE9-76855FD1B02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3ED1570E-598B-5557-5FAA-B122411F183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590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BF1B09F6-5D7D-2236-E6CB-9F098E6B1D56}"/>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2377878E-86A1-7CDE-7131-70E8145D9E81}"/>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338D979E-59FB-14C3-2C9F-B82C7FA9F80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29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BE41180-2094-1711-DDED-A87EA59768E7}"/>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3BC4E6BD-9552-0DF3-1B64-DA424D3D188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AB017738-9F03-2EDB-ECB7-263FD6F6CF3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385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B7639EB-4A99-E0E7-12F3-7C8EFBDF3DAC}"/>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2C36502A-B206-CBDC-7720-79265A8B7FF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9A7D9E93-727F-FF07-A933-DD0B7FB7995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810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CBDD85E-5EB7-107B-5C2F-9F0D92C64BF9}"/>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0495461D-9339-6D7F-8672-FFE93163E9B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00E5939E-0E76-98E0-8633-E6A63070EE9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07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F8B71D0-6C79-0309-C3EE-31FC3086F60B}"/>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7A47233-FC42-AB6F-F97D-6685D73471E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CB0D48D-C57E-E2FD-28CB-44D118019E6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286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Calibri"/>
                <a:ea typeface="Calibri"/>
                <a:cs typeface="Calibri"/>
                <a:sym typeface="Calibri"/>
              </a:rPr>
              <a:t>5</a:t>
            </a:fld>
            <a:endParaRPr lang="pt-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0295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F59FAF3-2118-3A22-5C16-426117365F1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C251389E-53DF-1C7E-ACE7-2EE2034A598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8408D5BA-9390-32E8-F4E2-A37CC264C0C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229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C8A1B72-BC9B-049B-1B7B-256C99D8C0B7}"/>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E3775A3-03BB-123D-4968-533EF2BAECA4}"/>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38107A4B-05BA-CD3E-1632-241F86B1469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682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1647D93-62B7-5BB4-3B00-46AFCAA2041A}"/>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9D2F5240-A40A-3E87-D657-390C5E1463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39EA766D-AA56-5DB5-DDF4-4EE71898591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636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DEC4FFE6-4165-022C-CA23-82D42F1860AB}"/>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D4696A4F-3DA9-91B5-3C42-A102EF2912A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E4617270-12A5-6742-FEF7-4DD39414AF4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294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646C3F1-AC57-AE42-82E0-A8DBED3BDBAB}"/>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1940C48-1CA8-A1F5-B583-9F71C13DBC1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5AAC03E-A3F5-FF8E-F417-25499F5E4D3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442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5A28DE6-BF44-15F1-D7F7-29D21DC07990}"/>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F3FC3970-EB41-8B59-C189-80EFF8B2896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A8110014-9E3D-81D0-2CA7-843DE8548B9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4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3FA4F3B-A676-7415-F336-58FA082B3C78}"/>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37381D3D-DF1E-DC8C-76A4-97FFD99EA158}"/>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169BE15D-C382-D844-3987-32EBBACDEF2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963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226EDA8-B69F-F378-3D37-00A0586D1E8F}"/>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E8D72AD5-DF1E-ED33-E3CF-5B4A939711D5}"/>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3EE75B1-B20E-A32B-6EA6-CC7CA9EDA25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8276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18CFAE5F-CB1F-D438-C24A-C646A6FB0015}"/>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CE1A9D41-5001-4636-548D-06342C8CB64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A1983693-5B45-C294-9E80-4034BC9372B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844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CB5679A-2A04-2C60-0582-7AD758B106C5}"/>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711F4880-CB2C-F390-1F45-B71DFB905EF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1287213-7234-E1D7-6465-E62DA6A5ECA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133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030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C62A7549-B490-210D-54DC-DCF59182151B}"/>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6E297B94-4818-CAAE-3220-9030FB6303D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A052BB7E-F46B-4218-73AB-4B128B0ABCA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729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C1B43BB-8CA6-DB48-6EB8-F973D0A42C56}"/>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536F9AB6-1D8D-4794-8D21-E50436585DF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0A1CA8D-8CD1-A38D-9454-A03B4280DEC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332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A9FC337D-5B63-D0F2-A5F7-2DA4F2D96169}"/>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1684DED0-4D7B-AFAF-3822-B687BCE35F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C06A4678-1F61-18E7-9CA3-EE1C61C8EB0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658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3293CAB5-4EEC-83BD-1D99-03B973581389}"/>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E41CF08-FC0E-6E7E-7BC8-68E656370AF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4CBC8FC6-89FA-4257-751C-889369CB85F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649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8C0B5933-3C22-1AA1-5B2A-70A4C96CFF95}"/>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889FC222-3625-6BC6-F3FD-BD33BA54183B}"/>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DF5857FD-CF74-4CCB-C240-24042E97DA7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09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E0DDA120-3E17-45EC-4655-2A01E3E0D9A7}"/>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EC16C687-F31A-CB5A-2DBA-EBFAA3C9625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5FF3AF3E-0C86-D149-FA98-06B683955BE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8546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75301F12-A349-1B15-611A-B814888EEBD8}"/>
            </a:ext>
          </a:extLst>
        </p:cNvPr>
        <p:cNvGrpSpPr/>
        <p:nvPr/>
      </p:nvGrpSpPr>
      <p:grpSpPr>
        <a:xfrm>
          <a:off x="0" y="0"/>
          <a:ext cx="0" cy="0"/>
          <a:chOff x="0" y="0"/>
          <a:chExt cx="0" cy="0"/>
        </a:xfrm>
      </p:grpSpPr>
      <p:sp>
        <p:nvSpPr>
          <p:cNvPr id="95" name="Google Shape;95;p5:notes">
            <a:extLst>
              <a:ext uri="{FF2B5EF4-FFF2-40B4-BE49-F238E27FC236}">
                <a16:creationId xmlns:a16="http://schemas.microsoft.com/office/drawing/2014/main" id="{525A5AAF-3FF1-B5F3-D577-5E34225BBE7E}"/>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5:notes">
            <a:extLst>
              <a:ext uri="{FF2B5EF4-FFF2-40B4-BE49-F238E27FC236}">
                <a16:creationId xmlns:a16="http://schemas.microsoft.com/office/drawing/2014/main" id="{24126954-17F8-9A6C-8000-1CD9567D0D9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3654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8564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59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85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65AB8A5C-4416-0F2E-DC29-DE5437A90F1F}"/>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25292F2C-784F-74C6-B4DA-5EC4D2CD88C0}"/>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211FFED8-60CE-6E39-4F16-F58C90936D2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04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DDB350D-A9F5-9F5E-D7B5-B217EEE55AA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F7228137-CD8A-BCBF-02A0-62B9EBE1F216}"/>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7EFAF5EB-F929-86D7-15C7-7E0D0D5E10B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79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5EAC6B96-5065-E8E4-1C8B-5AB78A51E89E}"/>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0C56EB2D-E63E-A95A-8AB7-1D6D6E37AC6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DA1D6426-61B1-800B-C49D-E32D0370AFD1}"/>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85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420C0972-4138-5C79-4246-A90AFA31C2BB}"/>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51F6EE61-C826-9245-2622-742CA553569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72ECB276-5E35-ADD9-CD71-5A32ED4005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37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03CAD0DE-C81C-9A1D-1A11-EC39E629B2A1}"/>
            </a:ext>
          </a:extLst>
        </p:cNvPr>
        <p:cNvGrpSpPr/>
        <p:nvPr/>
      </p:nvGrpSpPr>
      <p:grpSpPr>
        <a:xfrm>
          <a:off x="0" y="0"/>
          <a:ext cx="0" cy="0"/>
          <a:chOff x="0" y="0"/>
          <a:chExt cx="0" cy="0"/>
        </a:xfrm>
      </p:grpSpPr>
      <p:sp>
        <p:nvSpPr>
          <p:cNvPr id="83" name="Google Shape;83;p3:notes">
            <a:extLst>
              <a:ext uri="{FF2B5EF4-FFF2-40B4-BE49-F238E27FC236}">
                <a16:creationId xmlns:a16="http://schemas.microsoft.com/office/drawing/2014/main" id="{A10944D9-177A-F22E-7F80-AB230943DAC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3:notes">
            <a:extLst>
              <a:ext uri="{FF2B5EF4-FFF2-40B4-BE49-F238E27FC236}">
                <a16:creationId xmlns:a16="http://schemas.microsoft.com/office/drawing/2014/main" id="{A1B0C12F-1436-4ED8-F3E2-2F323EA9D55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1727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24"/>
        <p:cNvGrpSpPr/>
        <p:nvPr/>
      </p:nvGrpSpPr>
      <p:grpSpPr>
        <a:xfrm>
          <a:off x="0" y="0"/>
          <a:ext cx="0" cy="0"/>
          <a:chOff x="0" y="0"/>
          <a:chExt cx="0" cy="0"/>
        </a:xfrm>
      </p:grpSpPr>
      <p:grpSp>
        <p:nvGrpSpPr>
          <p:cNvPr id="25" name="Google Shape;25;p9"/>
          <p:cNvGrpSpPr/>
          <p:nvPr/>
        </p:nvGrpSpPr>
        <p:grpSpPr>
          <a:xfrm>
            <a:off x="0" y="0"/>
            <a:ext cx="9144000" cy="6858000"/>
            <a:chOff x="0" y="0"/>
            <a:chExt cx="5760" cy="4320"/>
          </a:xfrm>
        </p:grpSpPr>
        <p:sp>
          <p:nvSpPr>
            <p:cNvPr id="26" name="Google Shape;26;p9"/>
            <p:cNvSpPr/>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27" name="Google Shape;27;p9"/>
            <p:cNvSpPr/>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grpSp>
          <p:nvGrpSpPr>
            <p:cNvPr id="28" name="Google Shape;28;p9"/>
            <p:cNvGrpSpPr/>
            <p:nvPr/>
          </p:nvGrpSpPr>
          <p:grpSpPr>
            <a:xfrm>
              <a:off x="0" y="672"/>
              <a:ext cx="1806" cy="1989"/>
              <a:chOff x="0" y="672"/>
              <a:chExt cx="1806" cy="1989"/>
            </a:xfrm>
          </p:grpSpPr>
          <p:sp>
            <p:nvSpPr>
              <p:cNvPr id="29" name="Google Shape;29;p9"/>
              <p:cNvSpPr/>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0" name="Google Shape;30;p9"/>
              <p:cNvSpPr/>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1" name="Google Shape;31;p9"/>
              <p:cNvSpPr/>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2" name="Google Shape;32;p9"/>
              <p:cNvSpPr/>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3" name="Google Shape;33;p9"/>
              <p:cNvSpPr/>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4" name="Google Shape;34;p9"/>
              <p:cNvSpPr/>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5" name="Google Shape;35;p9"/>
              <p:cNvSpPr/>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6" name="Google Shape;36;p9"/>
              <p:cNvSpPr/>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7" name="Google Shape;37;p9"/>
              <p:cNvSpPr/>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38" name="Google Shape;38;p9"/>
              <p:cNvSpPr/>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Arial"/>
                  <a:ea typeface="Arial"/>
                  <a:cs typeface="Arial"/>
                  <a:sym typeface="Arial"/>
                </a:endParaRPr>
              </a:p>
            </p:txBody>
          </p:sp>
        </p:grpSp>
      </p:grpSp>
      <p:sp>
        <p:nvSpPr>
          <p:cNvPr id="39" name="Google Shape;39;p9"/>
          <p:cNvSpPr/>
          <p:nvPr/>
        </p:nvSpPr>
        <p:spPr>
          <a:xfrm>
            <a:off x="0" y="6308725"/>
            <a:ext cx="9144000" cy="63658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p:txBody>
      </p:sp>
      <p:cxnSp>
        <p:nvCxnSpPr>
          <p:cNvPr id="40" name="Google Shape;40;p9"/>
          <p:cNvCxnSpPr/>
          <p:nvPr/>
        </p:nvCxnSpPr>
        <p:spPr>
          <a:xfrm>
            <a:off x="228600" y="6300788"/>
            <a:ext cx="8677275"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9"/>
          <p:cNvSpPr/>
          <p:nvPr/>
        </p:nvSpPr>
        <p:spPr>
          <a:xfrm>
            <a:off x="-14288" y="-26988"/>
            <a:ext cx="9144001" cy="107950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i="0" u="none" strike="noStrike" cap="none">
              <a:solidFill>
                <a:schemeClr val="dk1"/>
              </a:solidFill>
              <a:latin typeface="Arial"/>
              <a:ea typeface="Arial"/>
              <a:cs typeface="Arial"/>
              <a:sym typeface="Arial"/>
            </a:endParaRPr>
          </a:p>
        </p:txBody>
      </p:sp>
      <p:sp>
        <p:nvSpPr>
          <p:cNvPr id="42" name="Google Shape;42;p9"/>
          <p:cNvSpPr txBox="1"/>
          <p:nvPr/>
        </p:nvSpPr>
        <p:spPr>
          <a:xfrm>
            <a:off x="1706563" y="342900"/>
            <a:ext cx="5915025" cy="3397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Faculdade Professor Miguel Ângelo da Silva Santos - FeMASS</a:t>
            </a:r>
            <a:endParaRPr sz="1600" b="0" i="0" u="none" strike="noStrike" cap="none">
              <a:solidFill>
                <a:schemeClr val="dk1"/>
              </a:solidFill>
              <a:latin typeface="Arial"/>
              <a:ea typeface="Arial"/>
              <a:cs typeface="Arial"/>
              <a:sym typeface="Arial"/>
            </a:endParaRPr>
          </a:p>
        </p:txBody>
      </p:sp>
      <p:pic>
        <p:nvPicPr>
          <p:cNvPr id="43" name="Google Shape;43;p9" descr="C:\Users\cleite\Desktop\LOGO FEMASS_NOVA_VERTICAL.jpg"/>
          <p:cNvPicPr preferRelativeResize="0"/>
          <p:nvPr/>
        </p:nvPicPr>
        <p:blipFill rotWithShape="1">
          <a:blip r:embed="rId2">
            <a:alphaModFix/>
          </a:blip>
          <a:srcRect/>
          <a:stretch/>
        </p:blipFill>
        <p:spPr>
          <a:xfrm>
            <a:off x="100013" y="98425"/>
            <a:ext cx="800100" cy="666750"/>
          </a:xfrm>
          <a:prstGeom prst="rect">
            <a:avLst/>
          </a:prstGeom>
          <a:noFill/>
          <a:ln>
            <a:noFill/>
          </a:ln>
        </p:spPr>
      </p:pic>
      <p:pic>
        <p:nvPicPr>
          <p:cNvPr id="44" name="Google Shape;44;p9" descr="CIDADE UNIVERSITÁRIA NOVA_VERTICAL"/>
          <p:cNvPicPr preferRelativeResize="0"/>
          <p:nvPr/>
        </p:nvPicPr>
        <p:blipFill rotWithShape="1">
          <a:blip r:embed="rId3">
            <a:alphaModFix/>
          </a:blip>
          <a:srcRect/>
          <a:stretch/>
        </p:blipFill>
        <p:spPr>
          <a:xfrm>
            <a:off x="8464550" y="115888"/>
            <a:ext cx="571500" cy="923925"/>
          </a:xfrm>
          <a:prstGeom prst="rect">
            <a:avLst/>
          </a:prstGeom>
          <a:noFill/>
          <a:ln>
            <a:noFill/>
          </a:ln>
        </p:spPr>
      </p:pic>
      <p:sp>
        <p:nvSpPr>
          <p:cNvPr id="45" name="Google Shape;45;p9"/>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29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9"/>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ctr" anchorCtr="0">
            <a:noAutofit/>
          </a:bodyPr>
          <a:lstStyle>
            <a:lvl1pPr lvl="0" algn="ctr">
              <a:lnSpc>
                <a:spcPct val="120000"/>
              </a:lnSpc>
              <a:spcBef>
                <a:spcPts val="0"/>
              </a:spcBef>
              <a:spcAft>
                <a:spcPts val="0"/>
              </a:spcAft>
              <a:buSzPts val="1800"/>
              <a:buFont typeface="Noto Sans Symbols"/>
              <a:buNone/>
              <a:defRPr sz="2400">
                <a:solidFill>
                  <a:schemeClr val="dk1"/>
                </a:solidFill>
                <a:latin typeface="Arial"/>
                <a:ea typeface="Arial"/>
                <a:cs typeface="Arial"/>
                <a:sym typeface="Arial"/>
              </a:defRPr>
            </a:lvl1pPr>
            <a:lvl2pPr lvl="1" algn="l">
              <a:lnSpc>
                <a:spcPct val="120000"/>
              </a:lnSpc>
              <a:spcBef>
                <a:spcPts val="300"/>
              </a:spcBef>
              <a:spcAft>
                <a:spcPts val="0"/>
              </a:spcAft>
              <a:buSzPts val="1440"/>
              <a:buChar char="◻"/>
              <a:defRPr/>
            </a:lvl2pPr>
            <a:lvl3pPr lvl="2" algn="l">
              <a:lnSpc>
                <a:spcPct val="120000"/>
              </a:lnSpc>
              <a:spcBef>
                <a:spcPts val="300"/>
              </a:spcBef>
              <a:spcAft>
                <a:spcPts val="0"/>
              </a:spcAft>
              <a:buSzPts val="1170"/>
              <a:buChar char="■"/>
              <a:defRPr/>
            </a:lvl3pPr>
            <a:lvl4pPr lvl="3" algn="l">
              <a:lnSpc>
                <a:spcPct val="120000"/>
              </a:lnSpc>
              <a:spcBef>
                <a:spcPts val="300"/>
              </a:spcBef>
              <a:spcAft>
                <a:spcPts val="0"/>
              </a:spcAft>
              <a:buSzPts val="1260"/>
              <a:buChar char="◻"/>
              <a:defRPr/>
            </a:lvl4pPr>
            <a:lvl5pPr lvl="4" algn="l">
              <a:lnSpc>
                <a:spcPct val="120000"/>
              </a:lnSpc>
              <a:spcBef>
                <a:spcPts val="30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ítulo e conteúdo">
  <p:cSld name="1_Título e conteúdo">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23528" y="1233488"/>
            <a:ext cx="8518525" cy="5003824"/>
          </a:xfrm>
          <a:prstGeom prst="rect">
            <a:avLst/>
          </a:prstGeom>
          <a:noFill/>
          <a:ln>
            <a:noFill/>
          </a:ln>
        </p:spPr>
        <p:txBody>
          <a:bodyPr spcFirstLastPara="1" wrap="square" lIns="91425" tIns="45700" rIns="91425" bIns="45700" anchor="t" anchorCtr="0">
            <a:noAutofit/>
          </a:bodyPr>
          <a:lstStyle>
            <a:lvl1pPr marL="457200" lvl="0" indent="-323850" algn="l">
              <a:lnSpc>
                <a:spcPct val="120000"/>
              </a:lnSpc>
              <a:spcBef>
                <a:spcPts val="0"/>
              </a:spcBef>
              <a:spcAft>
                <a:spcPts val="0"/>
              </a:spcAft>
              <a:buSzPts val="1500"/>
              <a:buChar char="■"/>
              <a:defRPr sz="2000">
                <a:latin typeface="Arial"/>
                <a:ea typeface="Arial"/>
                <a:cs typeface="Arial"/>
                <a:sym typeface="Arial"/>
              </a:defRPr>
            </a:lvl1pPr>
            <a:lvl2pPr marL="914400" lvl="1" indent="-330200" algn="l">
              <a:lnSpc>
                <a:spcPct val="120000"/>
              </a:lnSpc>
              <a:spcBef>
                <a:spcPts val="300"/>
              </a:spcBef>
              <a:spcAft>
                <a:spcPts val="0"/>
              </a:spcAft>
              <a:buSzPts val="1600"/>
              <a:buChar char="◻"/>
              <a:defRPr sz="2000"/>
            </a:lvl2pPr>
            <a:lvl3pPr marL="1371600" lvl="2" indent="-311150" algn="l">
              <a:lnSpc>
                <a:spcPct val="120000"/>
              </a:lnSpc>
              <a:spcBef>
                <a:spcPts val="300"/>
              </a:spcBef>
              <a:spcAft>
                <a:spcPts val="0"/>
              </a:spcAft>
              <a:buSzPts val="1300"/>
              <a:buFont typeface="Noto Sans Symbols"/>
              <a:buChar char="⮚"/>
              <a:defRPr sz="2000">
                <a:latin typeface="Arial"/>
                <a:ea typeface="Arial"/>
                <a:cs typeface="Arial"/>
                <a:sym typeface="Arial"/>
              </a:defRPr>
            </a:lvl3pPr>
            <a:lvl4pPr marL="1828800" lvl="3" indent="-317500" algn="l">
              <a:lnSpc>
                <a:spcPct val="120000"/>
              </a:lnSpc>
              <a:spcBef>
                <a:spcPts val="300"/>
              </a:spcBef>
              <a:spcAft>
                <a:spcPts val="0"/>
              </a:spcAft>
              <a:buSzPts val="1400"/>
              <a:buFont typeface="Noto Sans Symbols"/>
              <a:buChar char="⮚"/>
              <a:defRPr sz="2000">
                <a:latin typeface="Arial"/>
                <a:ea typeface="Arial"/>
                <a:cs typeface="Arial"/>
                <a:sym typeface="Arial"/>
              </a:defRPr>
            </a:lvl4pPr>
            <a:lvl5pPr marL="2286000" lvl="4" indent="-355600" algn="l">
              <a:lnSpc>
                <a:spcPct val="120000"/>
              </a:lnSpc>
              <a:spcBef>
                <a:spcPts val="300"/>
              </a:spcBef>
              <a:spcAft>
                <a:spcPts val="0"/>
              </a:spcAft>
              <a:buSzPts val="2000"/>
              <a:buFont typeface="Noto Sans Symbols"/>
              <a:buChar char="⮚"/>
              <a:defRPr sz="200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9" name="Google Shape;49;p10"/>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Layout Personalizado">
  <p:cSld name="1_Layout Personalizado">
    <p:spTree>
      <p:nvGrpSpPr>
        <p:cNvPr id="1" name="Shape 50"/>
        <p:cNvGrpSpPr/>
        <p:nvPr/>
      </p:nvGrpSpPr>
      <p:grpSpPr>
        <a:xfrm>
          <a:off x="0" y="0"/>
          <a:ext cx="0" cy="0"/>
          <a:chOff x="0" y="0"/>
          <a:chExt cx="0" cy="0"/>
        </a:xfrm>
      </p:grpSpPr>
      <p:sp>
        <p:nvSpPr>
          <p:cNvPr id="51" name="Google Shape;51;p11"/>
          <p:cNvSpPr txBox="1"/>
          <p:nvPr/>
        </p:nvSpPr>
        <p:spPr>
          <a:xfrm>
            <a:off x="379413" y="2260600"/>
            <a:ext cx="8362950" cy="116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
        <p:nvSpPr>
          <p:cNvPr id="52" name="Google Shape;52;p11"/>
          <p:cNvSpPr txBox="1">
            <a:spLocks noGrp="1"/>
          </p:cNvSpPr>
          <p:nvPr>
            <p:ph type="title"/>
          </p:nvPr>
        </p:nvSpPr>
        <p:spPr>
          <a:xfrm>
            <a:off x="274638" y="134938"/>
            <a:ext cx="8518525" cy="10096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body" idx="1"/>
          </p:nvPr>
        </p:nvSpPr>
        <p:spPr>
          <a:xfrm>
            <a:off x="1588" y="1629172"/>
            <a:ext cx="8362950" cy="647700"/>
          </a:xfrm>
          <a:prstGeom prst="rect">
            <a:avLst/>
          </a:prstGeom>
          <a:noFill/>
          <a:ln>
            <a:noFill/>
          </a:ln>
        </p:spPr>
        <p:txBody>
          <a:bodyPr spcFirstLastPara="1" wrap="square" lIns="91425" tIns="45700" rIns="91425" bIns="45700" anchor="t" anchorCtr="0">
            <a:noAutofit/>
          </a:bodyPr>
          <a:lstStyle>
            <a:lvl1pPr marL="457200" lvl="0" indent="-314325" algn="l">
              <a:lnSpc>
                <a:spcPct val="120000"/>
              </a:lnSpc>
              <a:spcBef>
                <a:spcPts val="0"/>
              </a:spcBef>
              <a:spcAft>
                <a:spcPts val="0"/>
              </a:spcAft>
              <a:buSzPts val="1350"/>
              <a:buChar char="■"/>
              <a:defRPr/>
            </a:lvl1pPr>
            <a:lvl2pPr marL="914400" lvl="1" indent="-320040" algn="l">
              <a:lnSpc>
                <a:spcPct val="120000"/>
              </a:lnSpc>
              <a:spcBef>
                <a:spcPts val="300"/>
              </a:spcBef>
              <a:spcAft>
                <a:spcPts val="0"/>
              </a:spcAft>
              <a:buSzPts val="1440"/>
              <a:buChar char="◻"/>
              <a:defRPr/>
            </a:lvl2pPr>
            <a:lvl3pPr marL="1371600" lvl="2" indent="-302894" algn="l">
              <a:lnSpc>
                <a:spcPct val="120000"/>
              </a:lnSpc>
              <a:spcBef>
                <a:spcPts val="300"/>
              </a:spcBef>
              <a:spcAft>
                <a:spcPts val="0"/>
              </a:spcAft>
              <a:buSzPts val="1170"/>
              <a:buChar char="■"/>
              <a:defRPr/>
            </a:lvl3pPr>
            <a:lvl4pPr marL="1828800" lvl="3" indent="-308610" algn="l">
              <a:lnSpc>
                <a:spcPct val="120000"/>
              </a:lnSpc>
              <a:spcBef>
                <a:spcPts val="300"/>
              </a:spcBef>
              <a:spcAft>
                <a:spcPts val="0"/>
              </a:spcAft>
              <a:buSzPts val="1260"/>
              <a:buChar char="◻"/>
              <a:defRPr/>
            </a:lvl4pPr>
            <a:lvl5pPr marL="2286000" lvl="4" indent="-342900" algn="l">
              <a:lnSpc>
                <a:spcPct val="120000"/>
              </a:lnSpc>
              <a:spcBef>
                <a:spcPts val="30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11"/>
          <p:cNvSpPr txBox="1"/>
          <p:nvPr/>
        </p:nvSpPr>
        <p:spPr>
          <a:xfrm>
            <a:off x="379413" y="2260600"/>
            <a:ext cx="8362950" cy="116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2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Personalizado">
  <p:cSld name="Layout Personalizado">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274638" y="134938"/>
            <a:ext cx="8518525" cy="10096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body" idx="1"/>
          </p:nvPr>
        </p:nvSpPr>
        <p:spPr>
          <a:xfrm>
            <a:off x="323528" y="1233488"/>
            <a:ext cx="8518525" cy="5003824"/>
          </a:xfrm>
          <a:prstGeom prst="rect">
            <a:avLst/>
          </a:prstGeom>
          <a:noFill/>
          <a:ln>
            <a:noFill/>
          </a:ln>
        </p:spPr>
        <p:txBody>
          <a:bodyPr spcFirstLastPara="1" wrap="square" lIns="91425" tIns="45700" rIns="91425" bIns="45700" anchor="ctr" anchorCtr="0">
            <a:noAutofit/>
          </a:bodyPr>
          <a:lstStyle>
            <a:lvl1pPr marL="457200" lvl="0" indent="-323850" algn="l">
              <a:lnSpc>
                <a:spcPct val="120000"/>
              </a:lnSpc>
              <a:spcBef>
                <a:spcPts val="0"/>
              </a:spcBef>
              <a:spcAft>
                <a:spcPts val="0"/>
              </a:spcAft>
              <a:buSzPts val="1500"/>
              <a:buChar char="■"/>
              <a:defRPr sz="2000">
                <a:latin typeface="Arial"/>
                <a:ea typeface="Arial"/>
                <a:cs typeface="Arial"/>
                <a:sym typeface="Arial"/>
              </a:defRPr>
            </a:lvl1pPr>
            <a:lvl2pPr marL="914400" lvl="1" indent="-330200" algn="l">
              <a:lnSpc>
                <a:spcPct val="120000"/>
              </a:lnSpc>
              <a:spcBef>
                <a:spcPts val="300"/>
              </a:spcBef>
              <a:spcAft>
                <a:spcPts val="0"/>
              </a:spcAft>
              <a:buSzPts val="1600"/>
              <a:buChar char="◻"/>
              <a:defRPr sz="2000"/>
            </a:lvl2pPr>
            <a:lvl3pPr marL="1371600" lvl="2" indent="-311150" algn="l">
              <a:lnSpc>
                <a:spcPct val="120000"/>
              </a:lnSpc>
              <a:spcBef>
                <a:spcPts val="300"/>
              </a:spcBef>
              <a:spcAft>
                <a:spcPts val="0"/>
              </a:spcAft>
              <a:buSzPts val="1300"/>
              <a:buFont typeface="Noto Sans Symbols"/>
              <a:buChar char="⮚"/>
              <a:defRPr sz="2000">
                <a:latin typeface="Arial"/>
                <a:ea typeface="Arial"/>
                <a:cs typeface="Arial"/>
                <a:sym typeface="Arial"/>
              </a:defRPr>
            </a:lvl3pPr>
            <a:lvl4pPr marL="1828800" lvl="3" indent="-317500" algn="l">
              <a:lnSpc>
                <a:spcPct val="120000"/>
              </a:lnSpc>
              <a:spcBef>
                <a:spcPts val="300"/>
              </a:spcBef>
              <a:spcAft>
                <a:spcPts val="0"/>
              </a:spcAft>
              <a:buSzPts val="1400"/>
              <a:buFont typeface="Noto Sans Symbols"/>
              <a:buChar char="⮚"/>
              <a:defRPr sz="2000">
                <a:latin typeface="Arial"/>
                <a:ea typeface="Arial"/>
                <a:cs typeface="Arial"/>
                <a:sym typeface="Arial"/>
              </a:defRPr>
            </a:lvl4pPr>
            <a:lvl5pPr marL="2286000" lvl="4" indent="-355600" algn="l">
              <a:lnSpc>
                <a:spcPct val="120000"/>
              </a:lnSpc>
              <a:spcBef>
                <a:spcPts val="300"/>
              </a:spcBef>
              <a:spcAft>
                <a:spcPts val="0"/>
              </a:spcAft>
              <a:buSzPts val="2000"/>
              <a:buFont typeface="Noto Sans Symbols"/>
              <a:buChar char="⮚"/>
              <a:defRPr sz="2000">
                <a:latin typeface="Arial"/>
                <a:ea typeface="Arial"/>
                <a:cs typeface="Arial"/>
                <a:sym typeface="Arial"/>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Layout Personalizado">
  <p:cSld name="2_Layout Personalizado">
    <p:spTree>
      <p:nvGrpSpPr>
        <p:cNvPr id="1" name="Shape 58"/>
        <p:cNvGrpSpPr/>
        <p:nvPr/>
      </p:nvGrpSpPr>
      <p:grpSpPr>
        <a:xfrm>
          <a:off x="0" y="0"/>
          <a:ext cx="0" cy="0"/>
          <a:chOff x="0" y="0"/>
          <a:chExt cx="0" cy="0"/>
        </a:xfrm>
      </p:grpSpPr>
      <p:graphicFrame>
        <p:nvGraphicFramePr>
          <p:cNvPr id="59" name="Google Shape;59;p13"/>
          <p:cNvGraphicFramePr/>
          <p:nvPr/>
        </p:nvGraphicFramePr>
        <p:xfrm>
          <a:off x="755650" y="1484313"/>
          <a:ext cx="3000000" cy="3000000"/>
        </p:xfrm>
        <a:graphic>
          <a:graphicData uri="http://schemas.openxmlformats.org/drawingml/2006/table">
            <a:tbl>
              <a:tblPr firstRow="1" bandRow="1">
                <a:noFill/>
                <a:tableStyleId>{D9D731BD-B3F0-4768-AA1D-FFDD8739ADA7}</a:tableStyleId>
              </a:tblPr>
              <a:tblGrid>
                <a:gridCol w="763275">
                  <a:extLst>
                    <a:ext uri="{9D8B030D-6E8A-4147-A177-3AD203B41FA5}">
                      <a16:colId xmlns:a16="http://schemas.microsoft.com/office/drawing/2014/main" val="20000"/>
                    </a:ext>
                  </a:extLst>
                </a:gridCol>
                <a:gridCol w="763275">
                  <a:extLst>
                    <a:ext uri="{9D8B030D-6E8A-4147-A177-3AD203B41FA5}">
                      <a16:colId xmlns:a16="http://schemas.microsoft.com/office/drawing/2014/main" val="20001"/>
                    </a:ext>
                  </a:extLst>
                </a:gridCol>
                <a:gridCol w="763275">
                  <a:extLst>
                    <a:ext uri="{9D8B030D-6E8A-4147-A177-3AD203B41FA5}">
                      <a16:colId xmlns:a16="http://schemas.microsoft.com/office/drawing/2014/main" val="20002"/>
                    </a:ext>
                  </a:extLst>
                </a:gridCol>
                <a:gridCol w="763275">
                  <a:extLst>
                    <a:ext uri="{9D8B030D-6E8A-4147-A177-3AD203B41FA5}">
                      <a16:colId xmlns:a16="http://schemas.microsoft.com/office/drawing/2014/main" val="20003"/>
                    </a:ext>
                  </a:extLst>
                </a:gridCol>
                <a:gridCol w="763275">
                  <a:extLst>
                    <a:ext uri="{9D8B030D-6E8A-4147-A177-3AD203B41FA5}">
                      <a16:colId xmlns:a16="http://schemas.microsoft.com/office/drawing/2014/main" val="20004"/>
                    </a:ext>
                  </a:extLst>
                </a:gridCol>
                <a:gridCol w="763275">
                  <a:extLst>
                    <a:ext uri="{9D8B030D-6E8A-4147-A177-3AD203B41FA5}">
                      <a16:colId xmlns:a16="http://schemas.microsoft.com/office/drawing/2014/main" val="20005"/>
                    </a:ext>
                  </a:extLst>
                </a:gridCol>
                <a:gridCol w="763275">
                  <a:extLst>
                    <a:ext uri="{9D8B030D-6E8A-4147-A177-3AD203B41FA5}">
                      <a16:colId xmlns:a16="http://schemas.microsoft.com/office/drawing/2014/main" val="20006"/>
                    </a:ext>
                  </a:extLst>
                </a:gridCol>
                <a:gridCol w="763275">
                  <a:extLst>
                    <a:ext uri="{9D8B030D-6E8A-4147-A177-3AD203B41FA5}">
                      <a16:colId xmlns:a16="http://schemas.microsoft.com/office/drawing/2014/main" val="20007"/>
                    </a:ext>
                  </a:extLst>
                </a:gridCol>
                <a:gridCol w="763275">
                  <a:extLst>
                    <a:ext uri="{9D8B030D-6E8A-4147-A177-3AD203B41FA5}">
                      <a16:colId xmlns:a16="http://schemas.microsoft.com/office/drawing/2014/main" val="20008"/>
                    </a:ext>
                  </a:extLst>
                </a:gridCol>
                <a:gridCol w="763275">
                  <a:extLst>
                    <a:ext uri="{9D8B030D-6E8A-4147-A177-3AD203B41FA5}">
                      <a16:colId xmlns:a16="http://schemas.microsoft.com/office/drawing/2014/main" val="20009"/>
                    </a:ext>
                  </a:extLst>
                </a:gridCol>
              </a:tblGrid>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r h="558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7"/>
                  </a:ext>
                </a:extLst>
              </a:tr>
            </a:tbl>
          </a:graphicData>
        </a:graphic>
      </p:graphicFrame>
      <p:sp>
        <p:nvSpPr>
          <p:cNvPr id="60" name="Google Shape;60;p13"/>
          <p:cNvSpPr txBox="1">
            <a:spLocks noGrp="1"/>
          </p:cNvSpPr>
          <p:nvPr>
            <p:ph type="title"/>
          </p:nvPr>
        </p:nvSpPr>
        <p:spPr>
          <a:xfrm>
            <a:off x="274638" y="134938"/>
            <a:ext cx="8518525" cy="10096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body" idx="1"/>
          </p:nvPr>
        </p:nvSpPr>
        <p:spPr>
          <a:xfrm>
            <a:off x="323850" y="1233488"/>
            <a:ext cx="8518525" cy="50038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lt2"/>
              </a:buClr>
              <a:buSzPts val="1400"/>
              <a:buFont typeface="Noto Sans Symbols"/>
              <a:buChar char="▪"/>
              <a:defRPr sz="1400" b="0" i="0" u="none" strike="noStrike" cap="none">
                <a:solidFill>
                  <a:schemeClr val="dk1"/>
                </a:solidFill>
                <a:latin typeface="Arial"/>
                <a:ea typeface="Arial"/>
                <a:cs typeface="Arial"/>
                <a:sym typeface="Arial"/>
              </a:defRPr>
            </a:lvl6pPr>
            <a:lvl7pPr marL="3200400" marR="0" lvl="6" indent="-317500" algn="l" rtl="0">
              <a:spcBef>
                <a:spcPts val="280"/>
              </a:spcBef>
              <a:spcAft>
                <a:spcPts val="0"/>
              </a:spcAft>
              <a:buClr>
                <a:schemeClr val="lt2"/>
              </a:buClr>
              <a:buSzPts val="1400"/>
              <a:buFont typeface="Noto Sans Symbols"/>
              <a:buChar char="▪"/>
              <a:defRPr sz="1400" b="0" i="0" u="none" strike="noStrike" cap="none">
                <a:solidFill>
                  <a:schemeClr val="dk1"/>
                </a:solidFill>
                <a:latin typeface="Arial"/>
                <a:ea typeface="Arial"/>
                <a:cs typeface="Arial"/>
                <a:sym typeface="Arial"/>
              </a:defRPr>
            </a:lvl7pPr>
            <a:lvl8pPr marL="3657600" marR="0" lvl="7" indent="-317500" algn="l" rtl="0">
              <a:spcBef>
                <a:spcPts val="280"/>
              </a:spcBef>
              <a:spcAft>
                <a:spcPts val="0"/>
              </a:spcAft>
              <a:buClr>
                <a:schemeClr val="lt2"/>
              </a:buClr>
              <a:buSzPts val="1400"/>
              <a:buFont typeface="Noto Sans Symbols"/>
              <a:buChar char="▪"/>
              <a:defRPr sz="1400" b="0" i="0" u="none" strike="noStrike" cap="none">
                <a:solidFill>
                  <a:schemeClr val="dk1"/>
                </a:solidFill>
                <a:latin typeface="Arial"/>
                <a:ea typeface="Arial"/>
                <a:cs typeface="Arial"/>
                <a:sym typeface="Arial"/>
              </a:defRPr>
            </a:lvl8pPr>
            <a:lvl9pPr marL="4114800" marR="0" lvl="8" indent="-317500" algn="l" rtl="0">
              <a:spcBef>
                <a:spcPts val="280"/>
              </a:spcBef>
              <a:spcAft>
                <a:spcPts val="0"/>
              </a:spcAft>
              <a:buClr>
                <a:schemeClr val="lt2"/>
              </a:buClr>
              <a:buSzPts val="1400"/>
              <a:buFont typeface="Noto Sans Symbols"/>
              <a:buChar char="▪"/>
              <a:defRPr sz="1400" b="0" i="0" u="none" strike="noStrike" cap="none">
                <a:solidFill>
                  <a:schemeClr val="dk1"/>
                </a:solidFill>
                <a:latin typeface="Arial"/>
                <a:ea typeface="Arial"/>
                <a:cs typeface="Arial"/>
                <a:sym typeface="Arial"/>
              </a:defRPr>
            </a:lvl9pPr>
          </a:lstStyle>
          <a:p>
            <a:endParaRPr/>
          </a:p>
        </p:txBody>
      </p:sp>
      <p:grpSp>
        <p:nvGrpSpPr>
          <p:cNvPr id="11" name="Google Shape;11;p8"/>
          <p:cNvGrpSpPr/>
          <p:nvPr/>
        </p:nvGrpSpPr>
        <p:grpSpPr>
          <a:xfrm>
            <a:off x="0" y="0"/>
            <a:ext cx="9144000" cy="546100"/>
            <a:chOff x="0" y="0"/>
            <a:chExt cx="5760" cy="344"/>
          </a:xfrm>
        </p:grpSpPr>
        <p:sp>
          <p:nvSpPr>
            <p:cNvPr id="12" name="Google Shape;12;p8"/>
            <p:cNvSpPr/>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3" name="Google Shape;13;p8"/>
            <p:cNvSpPr/>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4" name="Google Shape;14;p8"/>
            <p:cNvSpPr/>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5" name="Google Shape;15;p8"/>
            <p:cNvSpPr/>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6" name="Google Shape;16;p8"/>
            <p:cNvSpPr/>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17" name="Google Shape;17;p8"/>
            <p:cNvSpPr/>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8" name="Google Shape;18;p8"/>
            <p:cNvSpPr/>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9" name="Google Shape;19;p8"/>
            <p:cNvSpPr/>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20" name="Google Shape;20;p8"/>
            <p:cNvSpPr/>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21" name="Google Shape;21;p8"/>
          <p:cNvSpPr txBox="1">
            <a:spLocks noGrp="1"/>
          </p:cNvSpPr>
          <p:nvPr>
            <p:ph type="title"/>
          </p:nvPr>
        </p:nvSpPr>
        <p:spPr>
          <a:xfrm>
            <a:off x="274638" y="134938"/>
            <a:ext cx="8518525" cy="10096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800" b="0" i="0" u="none" strike="noStrike" cap="none">
                <a:solidFill>
                  <a:schemeClr val="dk1"/>
                </a:solidFill>
                <a:latin typeface="Arial"/>
                <a:ea typeface="Arial"/>
                <a:cs typeface="Arial"/>
                <a:sym typeface="Arial"/>
              </a:defRPr>
            </a:lvl9pPr>
          </a:lstStyle>
          <a:p>
            <a:endParaRPr/>
          </a:p>
        </p:txBody>
      </p:sp>
      <p:cxnSp>
        <p:nvCxnSpPr>
          <p:cNvPr id="22" name="Google Shape;22;p8"/>
          <p:cNvCxnSpPr/>
          <p:nvPr/>
        </p:nvCxnSpPr>
        <p:spPr>
          <a:xfrm>
            <a:off x="228600" y="6300788"/>
            <a:ext cx="8677275" cy="0"/>
          </a:xfrm>
          <a:prstGeom prst="straightConnector1">
            <a:avLst/>
          </a:prstGeom>
          <a:noFill/>
          <a:ln w="9525" cap="flat" cmpd="sng">
            <a:solidFill>
              <a:schemeClr val="dk1"/>
            </a:solidFill>
            <a:prstDash val="solid"/>
            <a:round/>
            <a:headEnd type="none" w="med" len="med"/>
            <a:tailEnd type="none" w="med" len="med"/>
          </a:ln>
        </p:spPr>
      </p:cxnSp>
      <p:sp>
        <p:nvSpPr>
          <p:cNvPr id="23" name="Google Shape;23;p8"/>
          <p:cNvSpPr txBox="1"/>
          <p:nvPr/>
        </p:nvSpPr>
        <p:spPr>
          <a:xfrm>
            <a:off x="8488363" y="6451600"/>
            <a:ext cx="468312" cy="3079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pt-BR" sz="1400" b="0" i="0" u="none" strike="noStrike" cap="none">
                <a:solidFill>
                  <a:schemeClr val="dk1"/>
                </a:solidFill>
                <a:latin typeface="Arial"/>
                <a:ea typeface="Arial"/>
                <a:cs typeface="Arial"/>
                <a:sym typeface="Arial"/>
              </a:rPr>
              <a:t>‹nº›</a:t>
            </a:fld>
            <a:endParaRPr sz="14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18.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_Toc201398586"/><Relationship Id="rId13" Type="http://schemas.openxmlformats.org/officeDocument/2006/relationships/hyperlink" Target="#_Toc201398591"/><Relationship Id="rId18" Type="http://schemas.openxmlformats.org/officeDocument/2006/relationships/hyperlink" Target="#_Toc201398596"/><Relationship Id="rId3" Type="http://schemas.openxmlformats.org/officeDocument/2006/relationships/hyperlink" Target="#_Toc201398581"/><Relationship Id="rId21" Type="http://schemas.openxmlformats.org/officeDocument/2006/relationships/hyperlink" Target="#_Toc201398599"/><Relationship Id="rId7" Type="http://schemas.openxmlformats.org/officeDocument/2006/relationships/hyperlink" Target="#_Toc201398585"/><Relationship Id="rId12" Type="http://schemas.openxmlformats.org/officeDocument/2006/relationships/hyperlink" Target="#_Toc201398590"/><Relationship Id="rId17" Type="http://schemas.openxmlformats.org/officeDocument/2006/relationships/hyperlink" Target="#_Toc201398595"/><Relationship Id="rId2" Type="http://schemas.openxmlformats.org/officeDocument/2006/relationships/hyperlink" Target="#_Toc201398580"/><Relationship Id="rId16" Type="http://schemas.openxmlformats.org/officeDocument/2006/relationships/hyperlink" Target="#_Toc201398594"/><Relationship Id="rId20" Type="http://schemas.openxmlformats.org/officeDocument/2006/relationships/hyperlink" Target="#_Toc201398598"/><Relationship Id="rId1" Type="http://schemas.openxmlformats.org/officeDocument/2006/relationships/slideLayout" Target="../slideLayouts/slideLayout2.xml"/><Relationship Id="rId6" Type="http://schemas.openxmlformats.org/officeDocument/2006/relationships/hyperlink" Target="#_Toc201398584"/><Relationship Id="rId11" Type="http://schemas.openxmlformats.org/officeDocument/2006/relationships/hyperlink" Target="#_Toc201398589"/><Relationship Id="rId5" Type="http://schemas.openxmlformats.org/officeDocument/2006/relationships/hyperlink" Target="#_Toc201398583"/><Relationship Id="rId15" Type="http://schemas.openxmlformats.org/officeDocument/2006/relationships/hyperlink" Target="#_Toc201398593"/><Relationship Id="rId10" Type="http://schemas.openxmlformats.org/officeDocument/2006/relationships/hyperlink" Target="#_Toc201398588"/><Relationship Id="rId19" Type="http://schemas.openxmlformats.org/officeDocument/2006/relationships/hyperlink" Target="#_Toc201398597"/><Relationship Id="rId4" Type="http://schemas.openxmlformats.org/officeDocument/2006/relationships/hyperlink" Target="#_Toc201398582"/><Relationship Id="rId9" Type="http://schemas.openxmlformats.org/officeDocument/2006/relationships/hyperlink" Target="#_Toc201398587"/><Relationship Id="rId14" Type="http://schemas.openxmlformats.org/officeDocument/2006/relationships/hyperlink" Target="#_Toc201398592"/></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5.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5" name="Google Shape;65;p1"/>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pt-BR" sz="3000" b="1" dirty="0">
                <a:solidFill>
                  <a:srgbClr val="FFFF00"/>
                </a:solidFill>
              </a:rPr>
              <a:t>ESTUDO SOBRE OS PRINCIPAIS CYBERATAQUES EM ATIVOS DE REDE EM AMBIENTES CORPORATIVOS</a:t>
            </a:r>
            <a:endParaRPr dirty="0"/>
          </a:p>
        </p:txBody>
      </p:sp>
      <p:sp>
        <p:nvSpPr>
          <p:cNvPr id="66" name="Google Shape;66;p1"/>
          <p:cNvSpPr/>
          <p:nvPr/>
        </p:nvSpPr>
        <p:spPr>
          <a:xfrm>
            <a:off x="3357563" y="6429375"/>
            <a:ext cx="2357437" cy="42862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67" name="Google Shape;67;p1"/>
          <p:cNvSpPr txBox="1"/>
          <p:nvPr/>
        </p:nvSpPr>
        <p:spPr>
          <a:xfrm>
            <a:off x="3124200" y="4214395"/>
            <a:ext cx="6019800" cy="20882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Aluno:</a:t>
            </a:r>
            <a:endParaRPr dirty="0">
              <a:solidFill>
                <a:schemeClr val="tx1"/>
              </a:solidFill>
            </a:endParaRPr>
          </a:p>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     Caio Lucas Lima Almeida</a:t>
            </a:r>
            <a:endParaRPr dirty="0">
              <a:solidFill>
                <a:schemeClr val="tx1"/>
              </a:solidFill>
            </a:endParaRPr>
          </a:p>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Orientador(es):</a:t>
            </a:r>
            <a:endParaRPr dirty="0">
              <a:solidFill>
                <a:schemeClr val="tx1"/>
              </a:solidFill>
            </a:endParaRPr>
          </a:p>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     </a:t>
            </a:r>
            <a:r>
              <a:rPr lang="pt-BR" sz="1800" b="0" i="0" u="none" strike="noStrike" cap="none" dirty="0" err="1">
                <a:solidFill>
                  <a:schemeClr val="tx1"/>
                </a:solidFill>
                <a:latin typeface="Arial"/>
                <a:ea typeface="Arial"/>
                <a:cs typeface="Arial"/>
                <a:sym typeface="Arial"/>
              </a:rPr>
              <a:t>Lahir</a:t>
            </a:r>
            <a:r>
              <a:rPr lang="pt-BR" sz="1800" b="0" i="0" u="none" strike="noStrike" cap="none" dirty="0">
                <a:solidFill>
                  <a:schemeClr val="tx1"/>
                </a:solidFill>
                <a:latin typeface="Arial"/>
                <a:ea typeface="Arial"/>
                <a:cs typeface="Arial"/>
                <a:sym typeface="Arial"/>
              </a:rPr>
              <a:t> </a:t>
            </a:r>
            <a:r>
              <a:rPr lang="pt-BR" sz="1800" b="0" i="0" u="none" strike="noStrike" cap="none" dirty="0" err="1">
                <a:solidFill>
                  <a:schemeClr val="tx1"/>
                </a:solidFill>
                <a:latin typeface="Arial"/>
                <a:ea typeface="Arial"/>
                <a:cs typeface="Arial"/>
                <a:sym typeface="Arial"/>
              </a:rPr>
              <a:t>Bockorni</a:t>
            </a:r>
            <a:endParaRPr dirty="0">
              <a:solidFill>
                <a:schemeClr val="tx1"/>
              </a:solidFill>
            </a:endParaRPr>
          </a:p>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Curso: </a:t>
            </a:r>
            <a:endParaRPr sz="1800" b="0" i="0" u="none" strike="noStrike" cap="none" dirty="0">
              <a:solidFill>
                <a:schemeClr val="tx1"/>
              </a:solidFill>
              <a:latin typeface="Arial"/>
              <a:ea typeface="Arial"/>
              <a:cs typeface="Arial"/>
              <a:sym typeface="Arial"/>
            </a:endParaRPr>
          </a:p>
          <a:p>
            <a:pPr marL="0" marR="0" lvl="0" indent="0" algn="l" rtl="0">
              <a:spcBef>
                <a:spcPts val="0"/>
              </a:spcBef>
              <a:spcAft>
                <a:spcPts val="0"/>
              </a:spcAft>
              <a:buNone/>
            </a:pPr>
            <a:r>
              <a:rPr lang="pt-BR" sz="1800" b="0" i="0" u="none" strike="noStrike" cap="none" dirty="0">
                <a:solidFill>
                  <a:schemeClr val="tx1"/>
                </a:solidFill>
                <a:latin typeface="Arial"/>
                <a:ea typeface="Arial"/>
                <a:cs typeface="Arial"/>
                <a:sym typeface="Arial"/>
              </a:rPr>
              <a:t>     </a:t>
            </a:r>
            <a:r>
              <a:rPr lang="pt-BR" sz="1800" dirty="0">
                <a:solidFill>
                  <a:schemeClr val="tx1"/>
                </a:solidFill>
              </a:rPr>
              <a:t>Sistemas de Informação</a:t>
            </a:r>
            <a:endParaRPr dirty="0">
              <a:solidFill>
                <a:schemeClr val="tx1"/>
              </a:solidFill>
            </a:endParaRPr>
          </a:p>
        </p:txBody>
      </p:sp>
      <p:sp>
        <p:nvSpPr>
          <p:cNvPr id="68" name="Google Shape;68;p1"/>
          <p:cNvSpPr/>
          <p:nvPr/>
        </p:nvSpPr>
        <p:spPr>
          <a:xfrm>
            <a:off x="8316416" y="116632"/>
            <a:ext cx="720080" cy="93610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2" name="AutoShape 4" descr="https://mail.google.com/mail/u/0?ui=2&amp;ik=fba3434241&amp;attid=0.1&amp;permmsgid=msg-f:1731178010214627832&amp;th=1806613a65cf79f8&amp;view=fimg&amp;fur=ip&amp;sz=s0-l75-ft&amp;attbid=ANGjdJ9CFntTw5ruXWmO9TEHFKlnd-56L7TnvZZLehMKF0xED7vKvSHC1kQGjMxdNs-nURdQ_A2xVluilWT7hSBp_VMZZBImz-2KV6nq0HtJLkexoCzespBH_mzbQGY&amp;disp=emb&amp;realattid=18066133c4d2626677d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 name="AutoShape 6" descr="https://mail.google.com/mail/u/0?ui=2&amp;ik=fba3434241&amp;attid=0.1&amp;permmsgid=msg-f:1731178010214627832&amp;th=1806613a65cf79f8&amp;view=fimg&amp;fur=ip&amp;sz=s0-l75-ft&amp;attbid=ANGjdJ9CFntTw5ruXWmO9TEHFKlnd-56L7TnvZZLehMKF0xED7vKvSHC1kQGjMxdNs-nURdQ_A2xVluilWT7hSBp_VMZZBImz-2KV6nq0HtJLkexoCzespBH_mzbQGY&amp;disp=emb&amp;realattid=18066133c4d2626677d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Retângulo 3"/>
          <p:cNvSpPr/>
          <p:nvPr/>
        </p:nvSpPr>
        <p:spPr>
          <a:xfrm>
            <a:off x="-44327" y="0"/>
            <a:ext cx="1009403" cy="890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937"/>
            <a:ext cx="1719617" cy="16024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8D1EDC1-6897-D5B3-7491-8D7AC18F1E56}"/>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4775B36D-257D-0BE9-A95B-98E8E5F167F5}"/>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FC2980B9-3349-2390-C6E1-C89227E118B1}"/>
              </a:ext>
            </a:extLst>
          </p:cNvPr>
          <p:cNvSpPr>
            <a:spLocks noGrp="1"/>
          </p:cNvSpPr>
          <p:nvPr>
            <p:ph type="body" idx="1"/>
          </p:nvPr>
        </p:nvSpPr>
        <p:spPr>
          <a:xfrm>
            <a:off x="312737" y="1128860"/>
            <a:ext cx="8518525" cy="5003824"/>
          </a:xfrm>
        </p:spPr>
        <p:txBody>
          <a:bodyPr/>
          <a:lstStyle/>
          <a:p>
            <a:r>
              <a:rPr lang="pt-BR" sz="1600" b="1" dirty="0">
                <a:solidFill>
                  <a:schemeClr val="tx1"/>
                </a:solidFill>
              </a:rPr>
              <a:t>5.2 Tecnologia de redes locais e globais</a:t>
            </a:r>
          </a:p>
          <a:p>
            <a:r>
              <a:rPr lang="pt-BR" dirty="0">
                <a:solidFill>
                  <a:schemeClr val="tx1"/>
                </a:solidFill>
              </a:rPr>
              <a:t>Rede MAN – Metropolitan Area Network</a:t>
            </a:r>
          </a:p>
          <a:p>
            <a:r>
              <a:rPr lang="pt-BR" dirty="0">
                <a:solidFill>
                  <a:schemeClr val="tx1"/>
                </a:solidFill>
              </a:rPr>
              <a:t>Abrange cidades e áreas urbanas</a:t>
            </a:r>
          </a:p>
          <a:p>
            <a:r>
              <a:rPr lang="pt-BR" dirty="0">
                <a:solidFill>
                  <a:schemeClr val="tx1"/>
                </a:solidFill>
              </a:rPr>
              <a:t>Velocidade de 10Mbps a 1Gbps</a:t>
            </a:r>
          </a:p>
          <a:p>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671037B3-F18E-931F-A58A-A78F4C49B24B}"/>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 name="AutoShape 2" descr="O que é MAN? Como funciona uma rede metropolitana de dados">
            <a:extLst>
              <a:ext uri="{FF2B5EF4-FFF2-40B4-BE49-F238E27FC236}">
                <a16:creationId xmlns:a16="http://schemas.microsoft.com/office/drawing/2014/main" id="{51363B41-3252-0C44-D78F-F4FC853113B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4" name="Picture 6" descr="O que é MAN (Metropolitan Area Network) - Elevando os lucros do seu projeto  com patch cords de fibra óptica superiores">
            <a:extLst>
              <a:ext uri="{FF2B5EF4-FFF2-40B4-BE49-F238E27FC236}">
                <a16:creationId xmlns:a16="http://schemas.microsoft.com/office/drawing/2014/main" id="{7BCA2C19-99EE-1E1C-8139-821C04142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1" y="3127343"/>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629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23E4532-A382-4C1E-2A6C-4CABCB809DF3}"/>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ACFAF9F3-84CB-939C-C9DE-EA51BD6999AF}"/>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33855ED8-9F47-3B86-48EE-45D4B5EF0350}"/>
              </a:ext>
            </a:extLst>
          </p:cNvPr>
          <p:cNvSpPr>
            <a:spLocks noGrp="1"/>
          </p:cNvSpPr>
          <p:nvPr>
            <p:ph type="body" idx="1"/>
          </p:nvPr>
        </p:nvSpPr>
        <p:spPr>
          <a:xfrm>
            <a:off x="312737" y="1128860"/>
            <a:ext cx="8518525" cy="5003824"/>
          </a:xfrm>
        </p:spPr>
        <p:txBody>
          <a:bodyPr/>
          <a:lstStyle/>
          <a:p>
            <a:r>
              <a:rPr lang="pt-BR" sz="1600" b="1" dirty="0">
                <a:solidFill>
                  <a:schemeClr val="tx1"/>
                </a:solidFill>
              </a:rPr>
              <a:t>5.2 Tecnologia de redes locais e globais</a:t>
            </a:r>
          </a:p>
          <a:p>
            <a:r>
              <a:rPr lang="pt-BR" dirty="0">
                <a:solidFill>
                  <a:schemeClr val="tx1"/>
                </a:solidFill>
              </a:rPr>
              <a:t>Rede WAN – </a:t>
            </a:r>
            <a:r>
              <a:rPr lang="pt-BR" dirty="0" err="1">
                <a:solidFill>
                  <a:schemeClr val="tx1"/>
                </a:solidFill>
              </a:rPr>
              <a:t>Wide</a:t>
            </a:r>
            <a:r>
              <a:rPr lang="pt-BR" dirty="0">
                <a:solidFill>
                  <a:schemeClr val="tx1"/>
                </a:solidFill>
              </a:rPr>
              <a:t> Area Network</a:t>
            </a:r>
          </a:p>
          <a:p>
            <a:r>
              <a:rPr lang="pt-BR" dirty="0">
                <a:solidFill>
                  <a:schemeClr val="tx1"/>
                </a:solidFill>
              </a:rPr>
              <a:t>Velocidade máxima de 100Gbps</a:t>
            </a:r>
          </a:p>
          <a:p>
            <a:r>
              <a:rPr lang="pt-BR" dirty="0">
                <a:solidFill>
                  <a:schemeClr val="tx1"/>
                </a:solidFill>
              </a:rPr>
              <a:t>Alcance nacional ou continental</a:t>
            </a:r>
          </a:p>
          <a:p>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217B4AB9-2439-2193-9393-71F5E11AA91C}"/>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4" name="Picture 2" descr="Tipos de Redes (WAN, LAN, MAN) | Conteúdos do Curso de SI">
            <a:extLst>
              <a:ext uri="{FF2B5EF4-FFF2-40B4-BE49-F238E27FC236}">
                <a16:creationId xmlns:a16="http://schemas.microsoft.com/office/drawing/2014/main" id="{79414B05-0CBB-665D-43C1-42B0FBE86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765" y="3429000"/>
            <a:ext cx="3546418" cy="265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07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ED83E16-9015-B6C2-3EA9-06FCBB889951}"/>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393D2CDA-3D08-7B5B-70E6-DC45AC81D937}"/>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21F636ED-9DF1-35F3-D9EB-5577E764C7B5}"/>
              </a:ext>
            </a:extLst>
          </p:cNvPr>
          <p:cNvSpPr>
            <a:spLocks noGrp="1"/>
          </p:cNvSpPr>
          <p:nvPr>
            <p:ph type="body" idx="1"/>
          </p:nvPr>
        </p:nvSpPr>
        <p:spPr>
          <a:xfrm>
            <a:off x="312737" y="1128860"/>
            <a:ext cx="8518525" cy="5003824"/>
          </a:xfrm>
        </p:spPr>
        <p:txBody>
          <a:bodyPr/>
          <a:lstStyle/>
          <a:p>
            <a:r>
              <a:rPr lang="pt-BR" sz="1600" b="1" dirty="0">
                <a:solidFill>
                  <a:schemeClr val="tx1"/>
                </a:solidFill>
              </a:rPr>
              <a:t>5.2 Tecnologia de redes locais e globais</a:t>
            </a:r>
          </a:p>
          <a:p>
            <a:r>
              <a:rPr lang="pt-BR" dirty="0">
                <a:solidFill>
                  <a:schemeClr val="tx1"/>
                </a:solidFill>
              </a:rPr>
              <a:t>Redes interligadas</a:t>
            </a:r>
          </a:p>
          <a:p>
            <a:r>
              <a:rPr lang="pt-BR" dirty="0">
                <a:solidFill>
                  <a:schemeClr val="tx1"/>
                </a:solidFill>
              </a:rPr>
              <a:t>Integração entre diferentes tipos de rede </a:t>
            </a:r>
          </a:p>
          <a:p>
            <a:r>
              <a:rPr lang="pt-BR" dirty="0">
                <a:solidFill>
                  <a:schemeClr val="tx1"/>
                </a:solidFill>
              </a:rPr>
              <a:t>Ampliam o alcance</a:t>
            </a:r>
          </a:p>
          <a:p>
            <a:r>
              <a:rPr lang="pt-BR" dirty="0">
                <a:solidFill>
                  <a:schemeClr val="tx1"/>
                </a:solidFill>
              </a:rPr>
              <a:t>Flexibiliza tráfego</a:t>
            </a:r>
          </a:p>
          <a:p>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F7AFAE36-D777-E12B-92F8-02E9DCA117A1}"/>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172" name="Picture 4" descr="Aula 01 – Redes de Computadores – Site do Professor Carlos Fernandes">
            <a:extLst>
              <a:ext uri="{FF2B5EF4-FFF2-40B4-BE49-F238E27FC236}">
                <a16:creationId xmlns:a16="http://schemas.microsoft.com/office/drawing/2014/main" id="{9E11A5BD-5C8F-D40A-C870-78D22C704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454" y="3045784"/>
            <a:ext cx="4332891" cy="291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5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41E2C0B-EC26-C02F-E6A5-CB37605A5AF2}"/>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650F64B0-8BD1-7B43-69FB-46C38D7E937F}"/>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CD430318-E24A-E833-A249-F459F01D9012}"/>
              </a:ext>
            </a:extLst>
          </p:cNvPr>
          <p:cNvSpPr>
            <a:spLocks noGrp="1"/>
          </p:cNvSpPr>
          <p:nvPr>
            <p:ph type="body" idx="1"/>
          </p:nvPr>
        </p:nvSpPr>
        <p:spPr>
          <a:xfrm>
            <a:off x="312737" y="1128860"/>
            <a:ext cx="8518525" cy="5003824"/>
          </a:xfrm>
        </p:spPr>
        <p:txBody>
          <a:bodyPr/>
          <a:lstStyle/>
          <a:p>
            <a:r>
              <a:rPr lang="pt-BR" sz="1600" b="1" dirty="0">
                <a:solidFill>
                  <a:schemeClr val="tx1"/>
                </a:solidFill>
              </a:rPr>
              <a:t>5.3 Modelos de referência</a:t>
            </a:r>
          </a:p>
          <a:p>
            <a:r>
              <a:rPr lang="pt-BR" b="1" dirty="0">
                <a:solidFill>
                  <a:schemeClr val="tx1"/>
                </a:solidFill>
              </a:rPr>
              <a:t>Modelo OSI (Open Systems </a:t>
            </a:r>
            <a:r>
              <a:rPr lang="pt-BR" b="1" dirty="0" err="1">
                <a:solidFill>
                  <a:schemeClr val="tx1"/>
                </a:solidFill>
              </a:rPr>
              <a:t>Interconnection</a:t>
            </a:r>
            <a:r>
              <a:rPr lang="pt-BR" b="1" dirty="0">
                <a:solidFill>
                  <a:schemeClr val="tx1"/>
                </a:solidFill>
              </a:rPr>
              <a:t>)</a:t>
            </a:r>
          </a:p>
          <a:p>
            <a:r>
              <a:rPr lang="pt-BR" dirty="0">
                <a:solidFill>
                  <a:schemeClr val="tx1"/>
                </a:solidFill>
              </a:rPr>
              <a:t>Modelo conceitual</a:t>
            </a:r>
          </a:p>
          <a:p>
            <a:r>
              <a:rPr lang="pt-BR" dirty="0">
                <a:solidFill>
                  <a:schemeClr val="tx1"/>
                </a:solidFill>
              </a:rPr>
              <a:t>Conceitos fundamentais</a:t>
            </a:r>
          </a:p>
          <a:p>
            <a:r>
              <a:rPr lang="pt-BR" dirty="0">
                <a:solidFill>
                  <a:schemeClr val="tx1"/>
                </a:solidFill>
              </a:rPr>
              <a:t>Serviço: Determinam o que uma camada oferece à camada superior</a:t>
            </a:r>
          </a:p>
          <a:p>
            <a:r>
              <a:rPr lang="pt-BR" dirty="0">
                <a:solidFill>
                  <a:schemeClr val="tx1"/>
                </a:solidFill>
              </a:rPr>
              <a:t>Interface: Descrevem como as camadas se comunicam internamente</a:t>
            </a:r>
          </a:p>
          <a:p>
            <a:r>
              <a:rPr lang="pt-BR" dirty="0">
                <a:solidFill>
                  <a:schemeClr val="tx1"/>
                </a:solidFill>
              </a:rPr>
              <a:t>Protocolo: Protocolos especificam como as camadas equivalentes em máquinas diferentes interagem.</a:t>
            </a:r>
          </a:p>
          <a:p>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EDEA5E92-74B1-4059-3A7D-51655BA6E915}"/>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44" name="Picture 4" descr="Modelo OSI | Flashcards">
            <a:extLst>
              <a:ext uri="{FF2B5EF4-FFF2-40B4-BE49-F238E27FC236}">
                <a16:creationId xmlns:a16="http://schemas.microsoft.com/office/drawing/2014/main" id="{6E6DC41A-8E72-23C1-4731-8DB986830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231" y="3923993"/>
            <a:ext cx="3018738" cy="208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80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D1C2BE52-C07A-D4CD-882D-210E7C968115}"/>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EFF332D2-6BD2-4578-1D9D-FD0A588D08C4}"/>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3D9C52A5-DE6F-03F1-E564-B9955DF14E67}"/>
              </a:ext>
            </a:extLst>
          </p:cNvPr>
          <p:cNvSpPr>
            <a:spLocks noGrp="1"/>
          </p:cNvSpPr>
          <p:nvPr>
            <p:ph type="body" idx="1"/>
          </p:nvPr>
        </p:nvSpPr>
        <p:spPr>
          <a:xfrm>
            <a:off x="312737" y="970961"/>
            <a:ext cx="4826567" cy="5288437"/>
          </a:xfrm>
        </p:spPr>
        <p:txBody>
          <a:bodyPr/>
          <a:lstStyle/>
          <a:p>
            <a:r>
              <a:rPr lang="pt-BR" b="1" dirty="0">
                <a:solidFill>
                  <a:schemeClr val="tx1"/>
                </a:solidFill>
              </a:rPr>
              <a:t>5.3 Modelos de referência</a:t>
            </a:r>
          </a:p>
          <a:p>
            <a:r>
              <a:rPr lang="pt-BR" sz="1800" b="1" dirty="0">
                <a:solidFill>
                  <a:schemeClr val="tx1"/>
                </a:solidFill>
              </a:rPr>
              <a:t>Modelo OSI x TCP/IP</a:t>
            </a:r>
            <a:endParaRPr lang="pt-BR" sz="1600" dirty="0">
              <a:solidFill>
                <a:schemeClr val="tx1"/>
              </a:solidFill>
            </a:endParaRPr>
          </a:p>
          <a:p>
            <a:r>
              <a:rPr lang="pt-BR" sz="1400" dirty="0">
                <a:solidFill>
                  <a:schemeClr val="tx1"/>
                </a:solidFill>
              </a:rPr>
              <a:t>Física: Transmissão dos bits brutos por meio físico. Define voltagem, temporização de sinais, conectores.</a:t>
            </a:r>
          </a:p>
          <a:p>
            <a:r>
              <a:rPr lang="pt-BR" sz="1400" dirty="0">
                <a:solidFill>
                  <a:schemeClr val="tx1"/>
                </a:solidFill>
              </a:rPr>
              <a:t>Enlace: Organiza os bits em quadros, corrige erros de transmissão, controle de fluxo.</a:t>
            </a:r>
          </a:p>
          <a:p>
            <a:r>
              <a:rPr lang="pt-BR" sz="1400" dirty="0">
                <a:solidFill>
                  <a:schemeClr val="tx1"/>
                </a:solidFill>
              </a:rPr>
              <a:t>Rede: Roteia pacotes entre diferentes redes e faz  endereçamento lógico (IP), fragmenta pacotes e controle de congestionamento.</a:t>
            </a:r>
          </a:p>
          <a:p>
            <a:r>
              <a:rPr lang="pt-BR" sz="1400" dirty="0">
                <a:solidFill>
                  <a:schemeClr val="tx1"/>
                </a:solidFill>
              </a:rPr>
              <a:t>Transporte: Garante entrega confiável e ordenada, protocolo TCP e UDP.</a:t>
            </a:r>
          </a:p>
          <a:p>
            <a:r>
              <a:rPr lang="pt-BR" sz="1400" dirty="0">
                <a:solidFill>
                  <a:schemeClr val="tx1"/>
                </a:solidFill>
              </a:rPr>
              <a:t>Sessão: Estabelece, mantém e encerra sessões de comunicação.</a:t>
            </a:r>
          </a:p>
          <a:p>
            <a:r>
              <a:rPr lang="pt-BR" sz="1400" dirty="0">
                <a:solidFill>
                  <a:schemeClr val="tx1"/>
                </a:solidFill>
              </a:rPr>
              <a:t>Apresentação: Traduz dados em dados e formatos diferentes. Compactação, criptografia e conversão de codificação.</a:t>
            </a:r>
          </a:p>
          <a:p>
            <a:r>
              <a:rPr lang="pt-BR" sz="1400" dirty="0">
                <a:solidFill>
                  <a:schemeClr val="tx1"/>
                </a:solidFill>
              </a:rPr>
              <a:t>Aplicação: Interface direta com o usuário final. Protocolo: HTTP, FTP, STMP, DNS.</a:t>
            </a:r>
          </a:p>
          <a:p>
            <a:endParaRPr lang="pt-BR" dirty="0"/>
          </a:p>
        </p:txBody>
      </p:sp>
      <p:sp>
        <p:nvSpPr>
          <p:cNvPr id="3" name="AutoShape 4" descr="O que é VPN no Celular: Como Configurar e Usar - Surfshark">
            <a:extLst>
              <a:ext uri="{FF2B5EF4-FFF2-40B4-BE49-F238E27FC236}">
                <a16:creationId xmlns:a16="http://schemas.microsoft.com/office/drawing/2014/main" id="{F2B634B9-73BB-D2E0-6C0C-4A4398FAB8C7}"/>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Picture 2" descr="Qual a Diferença entre Modelo OSI e TCP/IP? | DlteC do Brasil">
            <a:extLst>
              <a:ext uri="{FF2B5EF4-FFF2-40B4-BE49-F238E27FC236}">
                <a16:creationId xmlns:a16="http://schemas.microsoft.com/office/drawing/2014/main" id="{74AE36B4-8DC3-5047-C582-116DD46D9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794" y="2204498"/>
            <a:ext cx="4141206" cy="3099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98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65CF75C-22AE-603A-7892-2EEA6D64B3AF}"/>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2E71813E-E5AF-CC6C-AA32-02B907333F0D}"/>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ED609FD8-7A84-D6D8-847E-745296062098}"/>
              </a:ext>
            </a:extLst>
          </p:cNvPr>
          <p:cNvSpPr>
            <a:spLocks noGrp="1"/>
          </p:cNvSpPr>
          <p:nvPr>
            <p:ph type="body" idx="1"/>
          </p:nvPr>
        </p:nvSpPr>
        <p:spPr>
          <a:xfrm>
            <a:off x="312737" y="1128860"/>
            <a:ext cx="4826567" cy="5158818"/>
          </a:xfrm>
        </p:spPr>
        <p:txBody>
          <a:bodyPr/>
          <a:lstStyle/>
          <a:p>
            <a:r>
              <a:rPr lang="pt-BR" sz="2400" b="1" dirty="0">
                <a:solidFill>
                  <a:schemeClr val="tx1"/>
                </a:solidFill>
              </a:rPr>
              <a:t>5.4 Segurança de redes</a:t>
            </a:r>
          </a:p>
          <a:p>
            <a:r>
              <a:rPr lang="pt-BR" sz="1600" dirty="0">
                <a:solidFill>
                  <a:schemeClr val="tx1"/>
                </a:solidFill>
              </a:rPr>
              <a:t>Invasões já existiam antes da internet.</a:t>
            </a:r>
          </a:p>
          <a:p>
            <a:r>
              <a:rPr lang="pt-BR" sz="1600" dirty="0" err="1">
                <a:solidFill>
                  <a:schemeClr val="tx1"/>
                </a:solidFill>
              </a:rPr>
              <a:t>Phreaking</a:t>
            </a:r>
            <a:r>
              <a:rPr lang="pt-BR" sz="1600" dirty="0">
                <a:solidFill>
                  <a:schemeClr val="tx1"/>
                </a:solidFill>
              </a:rPr>
              <a:t> (uso de falhas para chamadas </a:t>
            </a:r>
            <a:r>
              <a:rPr lang="pt-BR" sz="1600" dirty="0" err="1">
                <a:solidFill>
                  <a:schemeClr val="tx1"/>
                </a:solidFill>
              </a:rPr>
              <a:t>gratuidas</a:t>
            </a:r>
            <a:r>
              <a:rPr lang="pt-BR" sz="1600" dirty="0">
                <a:solidFill>
                  <a:schemeClr val="tx1"/>
                </a:solidFill>
              </a:rPr>
              <a:t>) no fim dos anos 50.</a:t>
            </a:r>
          </a:p>
          <a:p>
            <a:r>
              <a:rPr lang="pt-BR" sz="1600" dirty="0">
                <a:solidFill>
                  <a:schemeClr val="tx1"/>
                </a:solidFill>
              </a:rPr>
              <a:t>Caso John Draper: usou apito de cereal para burlar chamadas da AT&amp;T com frequência 2600 Hz.</a:t>
            </a:r>
          </a:p>
          <a:p>
            <a:r>
              <a:rPr lang="pt-BR" sz="1600" dirty="0">
                <a:solidFill>
                  <a:schemeClr val="tx1"/>
                </a:solidFill>
              </a:rPr>
              <a:t>No início a rede de computadores era usada por pesquisadores para envio de e-mails, compartilhamento de impressoras.</a:t>
            </a:r>
          </a:p>
          <a:p>
            <a:r>
              <a:rPr lang="pt-BR" sz="1600" dirty="0">
                <a:solidFill>
                  <a:schemeClr val="tx1"/>
                </a:solidFill>
              </a:rPr>
              <a:t>Tríade CIA</a:t>
            </a:r>
          </a:p>
          <a:p>
            <a:r>
              <a:rPr lang="pt-BR" sz="1600" dirty="0">
                <a:solidFill>
                  <a:schemeClr val="tx1"/>
                </a:solidFill>
              </a:rPr>
              <a:t>Confidencialidade: Impede o acesso não autorizado.</a:t>
            </a:r>
          </a:p>
          <a:p>
            <a:r>
              <a:rPr lang="pt-BR" sz="1600" dirty="0">
                <a:solidFill>
                  <a:schemeClr val="tx1"/>
                </a:solidFill>
              </a:rPr>
              <a:t>Integridade: Garante que os dados não foram alterados.</a:t>
            </a:r>
          </a:p>
          <a:p>
            <a:r>
              <a:rPr lang="pt-BR" sz="1600" dirty="0">
                <a:solidFill>
                  <a:schemeClr val="tx1"/>
                </a:solidFill>
              </a:rPr>
              <a:t>Disponibilidade: Garante acesso contínuo aos serviços</a:t>
            </a:r>
          </a:p>
          <a:p>
            <a:endParaRPr lang="pt-BR" sz="1600" dirty="0">
              <a:solidFill>
                <a:schemeClr val="tx1"/>
              </a:solidFill>
            </a:endParaRPr>
          </a:p>
          <a:p>
            <a:endParaRPr lang="pt-BR" sz="1400" dirty="0">
              <a:solidFill>
                <a:schemeClr val="tx1"/>
              </a:solidFill>
            </a:endParaRPr>
          </a:p>
          <a:p>
            <a:endParaRPr lang="pt-BR" sz="1400" dirty="0">
              <a:solidFill>
                <a:schemeClr val="tx1"/>
              </a:solidFill>
            </a:endParaRPr>
          </a:p>
          <a:p>
            <a:endParaRPr lang="pt-BR" sz="1400"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2C04232D-715B-884C-CDB3-1717E27834AD}"/>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a:extLst>
              <a:ext uri="{FF2B5EF4-FFF2-40B4-BE49-F238E27FC236}">
                <a16:creationId xmlns:a16="http://schemas.microsoft.com/office/drawing/2014/main" id="{593A556D-8DCA-DDE2-3813-AB18B0CF7B3F}"/>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189696" y="2898405"/>
            <a:ext cx="3650640" cy="2983921"/>
          </a:xfrm>
          <a:prstGeom prst="rect">
            <a:avLst/>
          </a:prstGeom>
        </p:spPr>
      </p:pic>
      <p:pic>
        <p:nvPicPr>
          <p:cNvPr id="2050" name="Picture 2" descr="History of Hacking: John &quot;Captain Crunch&quot; Draper's Perspective - Privacy PC">
            <a:extLst>
              <a:ext uri="{FF2B5EF4-FFF2-40B4-BE49-F238E27FC236}">
                <a16:creationId xmlns:a16="http://schemas.microsoft.com/office/drawing/2014/main" id="{986C19CD-0781-A9AC-8F0E-82887EAE3A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3845" y="1128860"/>
            <a:ext cx="2824778" cy="176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358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FBF658E-8862-3D4D-BC6D-612A4B06E4B6}"/>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A67403B7-F35F-1439-2C3B-2764CB4EBEC8}"/>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C5B7ED5C-4AD0-F0D2-4EE2-918D812868F1}"/>
              </a:ext>
            </a:extLst>
          </p:cNvPr>
          <p:cNvSpPr>
            <a:spLocks noGrp="1"/>
          </p:cNvSpPr>
          <p:nvPr>
            <p:ph type="body" idx="1"/>
          </p:nvPr>
        </p:nvSpPr>
        <p:spPr>
          <a:xfrm>
            <a:off x="312737" y="1128860"/>
            <a:ext cx="8312789" cy="5003824"/>
          </a:xfrm>
        </p:spPr>
        <p:txBody>
          <a:bodyPr/>
          <a:lstStyle/>
          <a:p>
            <a:r>
              <a:rPr lang="pt-BR" sz="2400" b="1" dirty="0">
                <a:solidFill>
                  <a:schemeClr val="tx1"/>
                </a:solidFill>
              </a:rPr>
              <a:t>5.5 Princípios básicos da segurança</a:t>
            </a:r>
          </a:p>
          <a:p>
            <a:endParaRPr lang="pt-BR" sz="1600" dirty="0">
              <a:solidFill>
                <a:schemeClr val="tx1"/>
              </a:solidFill>
            </a:endParaRPr>
          </a:p>
          <a:p>
            <a:r>
              <a:rPr lang="pt-BR" dirty="0">
                <a:solidFill>
                  <a:schemeClr val="tx1"/>
                </a:solidFill>
              </a:rPr>
              <a:t>Feito por Jerome </a:t>
            </a:r>
            <a:r>
              <a:rPr lang="pt-BR" dirty="0" err="1">
                <a:solidFill>
                  <a:schemeClr val="tx1"/>
                </a:solidFill>
              </a:rPr>
              <a:t>saltzer</a:t>
            </a:r>
            <a:r>
              <a:rPr lang="pt-BR" dirty="0">
                <a:solidFill>
                  <a:schemeClr val="tx1"/>
                </a:solidFill>
              </a:rPr>
              <a:t> e Michael </a:t>
            </a:r>
            <a:r>
              <a:rPr lang="pt-BR" dirty="0" err="1">
                <a:solidFill>
                  <a:schemeClr val="tx1"/>
                </a:solidFill>
              </a:rPr>
              <a:t>Shroeder</a:t>
            </a:r>
            <a:r>
              <a:rPr lang="pt-BR" dirty="0">
                <a:solidFill>
                  <a:schemeClr val="tx1"/>
                </a:solidFill>
              </a:rPr>
              <a:t> em 1975</a:t>
            </a:r>
          </a:p>
          <a:p>
            <a:r>
              <a:rPr lang="pt-BR" dirty="0">
                <a:solidFill>
                  <a:schemeClr val="tx1"/>
                </a:solidFill>
              </a:rPr>
              <a:t>Economia de mecanismos: Sistemas simples = menos falhas.</a:t>
            </a:r>
          </a:p>
          <a:p>
            <a:r>
              <a:rPr lang="pt-BR" dirty="0">
                <a:solidFill>
                  <a:schemeClr val="tx1"/>
                </a:solidFill>
              </a:rPr>
              <a:t>Padrão seguro (default seguro): Negar acesso por padrão.</a:t>
            </a:r>
          </a:p>
          <a:p>
            <a:r>
              <a:rPr lang="pt-BR" dirty="0">
                <a:solidFill>
                  <a:schemeClr val="tx1"/>
                </a:solidFill>
              </a:rPr>
              <a:t>Mediação completa: Todo acesso deve ser verificado.</a:t>
            </a:r>
          </a:p>
          <a:p>
            <a:r>
              <a:rPr lang="pt-BR" dirty="0">
                <a:solidFill>
                  <a:schemeClr val="tx1"/>
                </a:solidFill>
              </a:rPr>
              <a:t>Menor autoridade (POLA – Principal </a:t>
            </a:r>
            <a:r>
              <a:rPr lang="pt-BR" dirty="0" err="1">
                <a:solidFill>
                  <a:schemeClr val="tx1"/>
                </a:solidFill>
              </a:rPr>
              <a:t>of</a:t>
            </a:r>
            <a:r>
              <a:rPr lang="pt-BR" dirty="0">
                <a:solidFill>
                  <a:schemeClr val="tx1"/>
                </a:solidFill>
              </a:rPr>
              <a:t> </a:t>
            </a:r>
            <a:r>
              <a:rPr lang="pt-BR" dirty="0" err="1">
                <a:solidFill>
                  <a:schemeClr val="tx1"/>
                </a:solidFill>
              </a:rPr>
              <a:t>Least</a:t>
            </a:r>
            <a:r>
              <a:rPr lang="pt-BR" dirty="0">
                <a:solidFill>
                  <a:schemeClr val="tx1"/>
                </a:solidFill>
              </a:rPr>
              <a:t> </a:t>
            </a:r>
            <a:r>
              <a:rPr lang="pt-BR" dirty="0" err="1">
                <a:solidFill>
                  <a:schemeClr val="tx1"/>
                </a:solidFill>
              </a:rPr>
              <a:t>Authority</a:t>
            </a:r>
            <a:r>
              <a:rPr lang="pt-BR" dirty="0">
                <a:solidFill>
                  <a:schemeClr val="tx1"/>
                </a:solidFill>
              </a:rPr>
              <a:t>): Cada processo só com os privilégios mínimos.</a:t>
            </a:r>
          </a:p>
          <a:p>
            <a:r>
              <a:rPr lang="pt-BR" dirty="0">
                <a:solidFill>
                  <a:schemeClr val="tx1"/>
                </a:solidFill>
              </a:rPr>
              <a:t>Separação de privilégios: dividir permissões entre diferentes partes.</a:t>
            </a:r>
          </a:p>
          <a:p>
            <a:r>
              <a:rPr lang="pt-BR" dirty="0">
                <a:solidFill>
                  <a:schemeClr val="tx1"/>
                </a:solidFill>
              </a:rPr>
              <a:t>Mecanismo menos comum: Reduzir compartilhamento de recursos.</a:t>
            </a:r>
          </a:p>
          <a:p>
            <a:r>
              <a:rPr lang="pt-BR" dirty="0">
                <a:solidFill>
                  <a:schemeClr val="tx1"/>
                </a:solidFill>
              </a:rPr>
              <a:t>Projeto aberto: Um sistema seguro deve continuar seguro mesmo que todos saibam como ele funciona.</a:t>
            </a:r>
          </a:p>
          <a:p>
            <a:r>
              <a:rPr lang="pt-BR" dirty="0">
                <a:solidFill>
                  <a:schemeClr val="tx1"/>
                </a:solidFill>
              </a:rPr>
              <a:t>Aceitabilidade psicológica: medidas de segurança devem ser fáceis de entender e usar.</a:t>
            </a:r>
          </a:p>
          <a:p>
            <a:endParaRPr lang="pt-BR" sz="1400" dirty="0">
              <a:solidFill>
                <a:schemeClr val="tx1"/>
              </a:solidFill>
            </a:endParaRPr>
          </a:p>
          <a:p>
            <a:endParaRPr lang="pt-BR" sz="1400"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4B8D14FE-27E6-41D7-BC64-7B71E65C8ABC}"/>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52334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11449E4-CF7A-F0B9-6217-8270E387078E}"/>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34B05E24-6246-3BC3-436C-43F8E572BA83}"/>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2753EBD4-1890-0C0A-F66D-27989937589A}"/>
              </a:ext>
            </a:extLst>
          </p:cNvPr>
          <p:cNvSpPr>
            <a:spLocks noGrp="1"/>
          </p:cNvSpPr>
          <p:nvPr>
            <p:ph type="body" idx="1"/>
          </p:nvPr>
        </p:nvSpPr>
        <p:spPr>
          <a:xfrm>
            <a:off x="312737" y="1128860"/>
            <a:ext cx="8312789" cy="5003824"/>
          </a:xfrm>
        </p:spPr>
        <p:txBody>
          <a:bodyPr/>
          <a:lstStyle/>
          <a:p>
            <a:r>
              <a:rPr lang="pt-BR" sz="2400" b="1" dirty="0">
                <a:solidFill>
                  <a:schemeClr val="tx1"/>
                </a:solidFill>
              </a:rPr>
              <a:t>5.6 Princípios básicos do ataque</a:t>
            </a:r>
          </a:p>
          <a:p>
            <a:pPr marL="133350" indent="0">
              <a:buNone/>
            </a:pPr>
            <a:endParaRPr lang="pt-BR" sz="1600" b="1" dirty="0">
              <a:solidFill>
                <a:schemeClr val="tx1"/>
              </a:solidFill>
            </a:endParaRPr>
          </a:p>
          <a:p>
            <a:r>
              <a:rPr lang="pt-BR" sz="1800" dirty="0">
                <a:solidFill>
                  <a:schemeClr val="tx1"/>
                </a:solidFill>
              </a:rPr>
              <a:t>Reconhecimento: Coleta de informações (online ou até no lixo).</a:t>
            </a:r>
          </a:p>
          <a:p>
            <a:r>
              <a:rPr lang="pt-BR" sz="1800" dirty="0" err="1">
                <a:solidFill>
                  <a:schemeClr val="tx1"/>
                </a:solidFill>
              </a:rPr>
              <a:t>Sniffing</a:t>
            </a:r>
            <a:r>
              <a:rPr lang="pt-BR" sz="1800" dirty="0">
                <a:solidFill>
                  <a:schemeClr val="tx1"/>
                </a:solidFill>
              </a:rPr>
              <a:t>: Interceptação de tráfego de rede.</a:t>
            </a:r>
          </a:p>
          <a:p>
            <a:r>
              <a:rPr lang="pt-BR" sz="1800" dirty="0" err="1">
                <a:solidFill>
                  <a:schemeClr val="tx1"/>
                </a:solidFill>
              </a:rPr>
              <a:t>Spoofing</a:t>
            </a:r>
            <a:r>
              <a:rPr lang="pt-BR" sz="1800" dirty="0">
                <a:solidFill>
                  <a:schemeClr val="tx1"/>
                </a:solidFill>
              </a:rPr>
              <a:t>: Falsificação de identidade (endereços IP ou MAC). Redirecionamento do trafego para o dispositivo atacante.</a:t>
            </a:r>
          </a:p>
          <a:p>
            <a:r>
              <a:rPr lang="pt-BR" sz="1800" dirty="0">
                <a:solidFill>
                  <a:schemeClr val="tx1"/>
                </a:solidFill>
              </a:rPr>
              <a:t>Interrupção: ataques </a:t>
            </a:r>
            <a:r>
              <a:rPr lang="pt-BR" sz="1800" dirty="0" err="1">
                <a:solidFill>
                  <a:schemeClr val="tx1"/>
                </a:solidFill>
              </a:rPr>
              <a:t>DoS</a:t>
            </a:r>
            <a:r>
              <a:rPr lang="pt-BR" sz="1800" dirty="0">
                <a:solidFill>
                  <a:schemeClr val="tx1"/>
                </a:solidFill>
              </a:rPr>
              <a:t> para indisponibilizar serviços.</a:t>
            </a:r>
          </a:p>
          <a:p>
            <a:r>
              <a:rPr lang="pt-BR" sz="1800" dirty="0">
                <a:solidFill>
                  <a:schemeClr val="tx1"/>
                </a:solidFill>
              </a:rPr>
              <a:t>Violações comuns:</a:t>
            </a:r>
          </a:p>
          <a:p>
            <a:r>
              <a:rPr lang="pt-BR" sz="1800" dirty="0">
                <a:solidFill>
                  <a:schemeClr val="tx1"/>
                </a:solidFill>
              </a:rPr>
              <a:t>Falta de medição completa. Todo acesso a um recurso deve ser verificado, sempre.</a:t>
            </a:r>
          </a:p>
          <a:p>
            <a:r>
              <a:rPr lang="pt-BR" sz="1800" dirty="0">
                <a:solidFill>
                  <a:schemeClr val="tx1"/>
                </a:solidFill>
              </a:rPr>
              <a:t>Falha no isolamento de componentes. Sistemas que compartilham o mesmo espaço de memória ou permissão estão mais fácies a ataques</a:t>
            </a:r>
          </a:p>
          <a:p>
            <a:r>
              <a:rPr lang="pt-BR" sz="1800" dirty="0">
                <a:solidFill>
                  <a:schemeClr val="tx1"/>
                </a:solidFill>
              </a:rPr>
              <a:t>Desrespeito à menor autoridade e mecanismos dedicados. Cada processo ou usuário deve ter apenas os privilégios mínimos necessários.</a:t>
            </a:r>
          </a:p>
          <a:p>
            <a:endParaRPr lang="pt-BR" sz="1400" dirty="0">
              <a:solidFill>
                <a:schemeClr val="tx1"/>
              </a:solidFill>
            </a:endParaRPr>
          </a:p>
          <a:p>
            <a:endParaRPr lang="pt-BR" sz="1400"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A879BEEC-A8C4-778D-8D88-BCEC1A88C96D}"/>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57286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8D2F96F-ED93-920B-F4C9-540C9EC75661}"/>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C7AF1048-1AA1-E799-D715-F72283F269B8}"/>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3F0C99B7-D4E3-8311-62CA-F6E77509C525}"/>
              </a:ext>
            </a:extLst>
          </p:cNvPr>
          <p:cNvSpPr>
            <a:spLocks noGrp="1"/>
          </p:cNvSpPr>
          <p:nvPr>
            <p:ph type="body" idx="1"/>
          </p:nvPr>
        </p:nvSpPr>
        <p:spPr>
          <a:xfrm>
            <a:off x="312737" y="1128860"/>
            <a:ext cx="8312789" cy="5003824"/>
          </a:xfrm>
        </p:spPr>
        <p:txBody>
          <a:bodyPr/>
          <a:lstStyle/>
          <a:p>
            <a:r>
              <a:rPr lang="pt-BR" sz="2400" b="1" dirty="0">
                <a:solidFill>
                  <a:schemeClr val="tx1"/>
                </a:solidFill>
              </a:rPr>
              <a:t>5.7 Criptografia</a:t>
            </a:r>
            <a:endParaRPr lang="pt-BR" sz="1600" b="1" dirty="0">
              <a:solidFill>
                <a:schemeClr val="tx1"/>
              </a:solidFill>
            </a:endParaRPr>
          </a:p>
          <a:p>
            <a:r>
              <a:rPr lang="pt-BR" b="1" dirty="0">
                <a:solidFill>
                  <a:schemeClr val="tx1"/>
                </a:solidFill>
              </a:rPr>
              <a:t>Princípio de verificação de validade da mensagem.</a:t>
            </a:r>
          </a:p>
          <a:p>
            <a:r>
              <a:rPr lang="pt-BR" sz="1400" dirty="0">
                <a:solidFill>
                  <a:schemeClr val="tx1"/>
                </a:solidFill>
              </a:rPr>
              <a:t>Toda mensagem criptografada deve conter informação extra (redundância) para permitir a verificação da sua autenticidade.</a:t>
            </a:r>
          </a:p>
          <a:p>
            <a:r>
              <a:rPr lang="pt-BR" sz="1400" dirty="0">
                <a:solidFill>
                  <a:schemeClr val="tx1"/>
                </a:solidFill>
              </a:rPr>
              <a:t>A ausência dessa informação permite que mensagens falsas, mas com formato válido, sejam aceitas.</a:t>
            </a:r>
          </a:p>
          <a:p>
            <a:r>
              <a:rPr lang="pt-BR" sz="1400" dirty="0">
                <a:solidFill>
                  <a:schemeClr val="tx1"/>
                </a:solidFill>
              </a:rPr>
              <a:t>A empresa "Encomenda Rápida" envia mensagens no formato:</a:t>
            </a:r>
          </a:p>
          <a:p>
            <a:r>
              <a:rPr lang="pt-BR" sz="1400" dirty="0"/>
              <a:t>[16 bits – nome do cliente] + [3 bits – conteúdo criptografado]</a:t>
            </a:r>
          </a:p>
          <a:p>
            <a:r>
              <a:rPr lang="pt-BR" sz="1400" dirty="0">
                <a:solidFill>
                  <a:schemeClr val="tx1"/>
                </a:solidFill>
              </a:rPr>
              <a:t>A chave é secreta e compartilhada apenas entre a empresa e o cliente.</a:t>
            </a:r>
          </a:p>
          <a:p>
            <a:r>
              <a:rPr lang="pt-BR" sz="1400" dirty="0">
                <a:solidFill>
                  <a:schemeClr val="tx1"/>
                </a:solidFill>
              </a:rPr>
              <a:t>Um ex-funcionário envia mensagens com nomes reais e valores aleatórios nos 3 bits finais:</a:t>
            </a:r>
          </a:p>
          <a:p>
            <a:r>
              <a:rPr lang="pt-BR" sz="1400" dirty="0"/>
              <a:t>João da Silva | 110 </a:t>
            </a:r>
          </a:p>
          <a:p>
            <a:r>
              <a:rPr lang="pt-BR" sz="1400" dirty="0"/>
              <a:t>Maria Souza | 001</a:t>
            </a:r>
          </a:p>
          <a:p>
            <a:r>
              <a:rPr lang="pt-BR" sz="1400" dirty="0">
                <a:solidFill>
                  <a:schemeClr val="tx1"/>
                </a:solidFill>
              </a:rPr>
              <a:t>O sistema tenta decifrar os 3 bits e interpreta pedidos válidos por coincidência.</a:t>
            </a:r>
          </a:p>
          <a:p>
            <a:r>
              <a:rPr lang="pt-BR" sz="1400" dirty="0">
                <a:solidFill>
                  <a:schemeClr val="tx1"/>
                </a:solidFill>
              </a:rPr>
              <a:t>Solução seria ampliar a parte criptografada para 12 bits</a:t>
            </a:r>
          </a:p>
          <a:p>
            <a:r>
              <a:rPr lang="pt-BR" sz="1400" dirty="0"/>
              <a:t>[3 bits úteis] + [9 bits de verificação]</a:t>
            </a:r>
          </a:p>
          <a:p>
            <a:r>
              <a:rPr lang="pt-BR" sz="1400" dirty="0">
                <a:solidFill>
                  <a:schemeClr val="tx1"/>
                </a:solidFill>
              </a:rPr>
              <a:t>Exemplo de valor: 101 000000000</a:t>
            </a:r>
          </a:p>
          <a:p>
            <a:r>
              <a:rPr lang="pt-BR" sz="1400" dirty="0">
                <a:solidFill>
                  <a:schemeClr val="tx1"/>
                </a:solidFill>
              </a:rPr>
              <a:t>Se os 9 bits não baterem com o padrão definido, a mensagem é ignorada.</a:t>
            </a:r>
          </a:p>
          <a:p>
            <a:r>
              <a:rPr lang="pt-BR" sz="1400" dirty="0">
                <a:solidFill>
                  <a:schemeClr val="tx1"/>
                </a:solidFill>
              </a:rPr>
              <a:t>Isso reduz drasticamente a chance de mensagens falsas serem aceitas.</a:t>
            </a:r>
          </a:p>
          <a:p>
            <a:endParaRPr lang="pt-BR" sz="1400"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E2AA55EB-F3C9-FC50-45CF-ECDCC4D22C64}"/>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288301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DCA5828-4691-6162-7780-B295C3371A5E}"/>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1F6AA187-D6E6-915C-7D51-C0A276FEE565}"/>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F68A1F58-C796-8E8F-80F3-A731150C031D}"/>
              </a:ext>
            </a:extLst>
          </p:cNvPr>
          <p:cNvSpPr>
            <a:spLocks noGrp="1"/>
          </p:cNvSpPr>
          <p:nvPr>
            <p:ph type="body" idx="1"/>
          </p:nvPr>
        </p:nvSpPr>
        <p:spPr>
          <a:xfrm>
            <a:off x="312737" y="1128860"/>
            <a:ext cx="8312789" cy="5319074"/>
          </a:xfrm>
        </p:spPr>
        <p:txBody>
          <a:bodyPr/>
          <a:lstStyle/>
          <a:p>
            <a:r>
              <a:rPr lang="pt-BR" sz="2400" b="1" dirty="0">
                <a:solidFill>
                  <a:schemeClr val="tx1"/>
                </a:solidFill>
              </a:rPr>
              <a:t>5.7 Criptografia</a:t>
            </a:r>
            <a:endParaRPr lang="pt-BR" sz="1600" b="1" dirty="0">
              <a:solidFill>
                <a:schemeClr val="tx1"/>
              </a:solidFill>
            </a:endParaRPr>
          </a:p>
          <a:p>
            <a:r>
              <a:rPr lang="pt-BR" b="1" dirty="0">
                <a:solidFill>
                  <a:schemeClr val="tx1"/>
                </a:solidFill>
              </a:rPr>
              <a:t>Princípio de garantia de atualidade da mensagem</a:t>
            </a:r>
          </a:p>
          <a:p>
            <a:r>
              <a:rPr lang="pt-BR" sz="1800" dirty="0">
                <a:solidFill>
                  <a:schemeClr val="tx1"/>
                </a:solidFill>
              </a:rPr>
              <a:t>Um invasor pode capturar mensagens legítimas e </a:t>
            </a:r>
            <a:r>
              <a:rPr lang="pt-BR" sz="1800" dirty="0" err="1">
                <a:solidFill>
                  <a:schemeClr val="tx1"/>
                </a:solidFill>
              </a:rPr>
              <a:t>reenviá-las</a:t>
            </a:r>
            <a:r>
              <a:rPr lang="pt-BR" sz="1800" dirty="0">
                <a:solidFill>
                  <a:schemeClr val="tx1"/>
                </a:solidFill>
              </a:rPr>
              <a:t> posteriormente, causando efeitos indesejados.</a:t>
            </a:r>
          </a:p>
          <a:p>
            <a:r>
              <a:rPr lang="pt-BR" sz="1800" dirty="0">
                <a:solidFill>
                  <a:schemeClr val="tx1"/>
                </a:solidFill>
              </a:rPr>
              <a:t>Mesmo sem descriptografar, o atacante pode repetir comandos válidos.</a:t>
            </a:r>
          </a:p>
          <a:p>
            <a:r>
              <a:rPr lang="pt-BR" sz="1800" dirty="0">
                <a:solidFill>
                  <a:schemeClr val="tx1"/>
                </a:solidFill>
              </a:rPr>
              <a:t>O atacante intercepta a mensagem:</a:t>
            </a:r>
          </a:p>
          <a:p>
            <a:r>
              <a:rPr lang="pt-BR" sz="1800" dirty="0"/>
              <a:t>João da Silva | 101 000000000</a:t>
            </a:r>
          </a:p>
          <a:p>
            <a:r>
              <a:rPr lang="pt-BR" sz="1800" dirty="0">
                <a:solidFill>
                  <a:schemeClr val="tx1"/>
                </a:solidFill>
              </a:rPr>
              <a:t>Reenvia a mesma mensagem várias vezes.</a:t>
            </a:r>
          </a:p>
          <a:p>
            <a:r>
              <a:rPr lang="pt-BR" sz="1800" dirty="0">
                <a:solidFill>
                  <a:schemeClr val="tx1"/>
                </a:solidFill>
              </a:rPr>
              <a:t>O sistema trata cada repetição como um novo pedido, gerando envios duplicados.</a:t>
            </a:r>
          </a:p>
          <a:p>
            <a:r>
              <a:rPr lang="pt-BR" sz="1800" dirty="0">
                <a:solidFill>
                  <a:schemeClr val="tx1"/>
                </a:solidFill>
              </a:rPr>
              <a:t>Solução de controle temporal seria adicionar </a:t>
            </a:r>
            <a:r>
              <a:rPr lang="pt-BR" sz="1800" dirty="0" err="1">
                <a:solidFill>
                  <a:schemeClr val="tx1"/>
                </a:solidFill>
              </a:rPr>
              <a:t>timestamp</a:t>
            </a:r>
            <a:r>
              <a:rPr lang="pt-BR" sz="1800" dirty="0">
                <a:solidFill>
                  <a:schemeClr val="tx1"/>
                </a:solidFill>
              </a:rPr>
              <a:t> na mensagem:</a:t>
            </a:r>
          </a:p>
          <a:p>
            <a:r>
              <a:rPr lang="pt-BR" sz="1800" dirty="0"/>
              <a:t>João da Silva | 101 000000000 | 2025-06-20 14:32:00</a:t>
            </a:r>
          </a:p>
          <a:p>
            <a:r>
              <a:rPr lang="pt-BR" sz="1800" dirty="0" err="1">
                <a:solidFill>
                  <a:schemeClr val="tx1"/>
                </a:solidFill>
              </a:rPr>
              <a:t>So</a:t>
            </a:r>
            <a:r>
              <a:rPr lang="pt-BR" sz="1800" dirty="0">
                <a:solidFill>
                  <a:schemeClr val="tx1"/>
                </a:solidFill>
              </a:rPr>
              <a:t> aceita mensagens nos últimos 60 segundos que não foram recebidas anteriormente.</a:t>
            </a:r>
          </a:p>
          <a:p>
            <a:r>
              <a:rPr lang="pt-BR" sz="1800" dirty="0">
                <a:solidFill>
                  <a:schemeClr val="tx1"/>
                </a:solidFill>
              </a:rPr>
              <a:t>Mensagens duplicadas ou fora do prazo são descartadas.</a:t>
            </a:r>
          </a:p>
        </p:txBody>
      </p:sp>
      <p:sp>
        <p:nvSpPr>
          <p:cNvPr id="3" name="AutoShape 4" descr="O que é VPN no Celular: Como Configurar e Usar - Surfshark">
            <a:extLst>
              <a:ext uri="{FF2B5EF4-FFF2-40B4-BE49-F238E27FC236}">
                <a16:creationId xmlns:a16="http://schemas.microsoft.com/office/drawing/2014/main" id="{891A5C84-9127-4977-C0FC-86218E350767}"/>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32252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218077" y="1214804"/>
            <a:ext cx="3675193" cy="359693"/>
          </a:xfrm>
        </p:spPr>
        <p:txBody>
          <a:bodyPr/>
          <a:lstStyle/>
          <a:p>
            <a:pPr marL="457200" lvl="1" indent="-323850">
              <a:spcBef>
                <a:spcPts val="0"/>
              </a:spcBef>
              <a:buClr>
                <a:schemeClr val="lt2"/>
              </a:buClr>
              <a:buSzPts val="1500"/>
              <a:buFont typeface="Noto Sans Symbols"/>
              <a:buChar char="■"/>
            </a:pPr>
            <a:r>
              <a:rPr lang="pt-BR" dirty="0"/>
              <a:t>Estruturação do Trabalho</a:t>
            </a:r>
          </a:p>
        </p:txBody>
      </p:sp>
      <p:sp>
        <p:nvSpPr>
          <p:cNvPr id="4" name="Rectangle 1">
            <a:extLst>
              <a:ext uri="{FF2B5EF4-FFF2-40B4-BE49-F238E27FC236}">
                <a16:creationId xmlns:a16="http://schemas.microsoft.com/office/drawing/2014/main" id="{6E0CEFC5-26DA-0708-421A-CC3241EDCC7D}"/>
              </a:ext>
            </a:extLst>
          </p:cNvPr>
          <p:cNvSpPr>
            <a:spLocks noChangeArrowheads="1"/>
          </p:cNvSpPr>
          <p:nvPr/>
        </p:nvSpPr>
        <p:spPr bwMode="auto">
          <a:xfrm>
            <a:off x="100090" y="1772409"/>
            <a:ext cx="3294492"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975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9pPr>
          </a:lstStyle>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1.</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2">
                  <a:extLst>
                    <a:ext uri="{A12FA001-AC4F-418D-AE19-62706E023703}">
                      <ahyp:hlinkClr xmlns:ahyp="http://schemas.microsoft.com/office/drawing/2018/hyperlinkcolor" val="tx"/>
                    </a:ext>
                  </a:extLst>
                </a:hlinkClick>
              </a:rPr>
              <a:t>INTRODUÇÃO</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2</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OBJETIVOS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1.</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4">
                  <a:extLst>
                    <a:ext uri="{A12FA001-AC4F-418D-AE19-62706E023703}">
                      <ahyp:hlinkClr xmlns:ahyp="http://schemas.microsoft.com/office/drawing/2018/hyperlinkcolor" val="tx"/>
                    </a:ext>
                  </a:extLst>
                </a:hlinkClick>
              </a:rPr>
              <a:t>Objetivo Geral</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2.</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5">
                  <a:extLst>
                    <a:ext uri="{A12FA001-AC4F-418D-AE19-62706E023703}">
                      <ahyp:hlinkClr xmlns:ahyp="http://schemas.microsoft.com/office/drawing/2018/hyperlinkcolor" val="tx"/>
                    </a:ext>
                  </a:extLst>
                </a:hlinkClick>
              </a:rPr>
              <a:t>Objetivos específicos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6">
                  <a:extLst>
                    <a:ext uri="{A12FA001-AC4F-418D-AE19-62706E023703}">
                      <ahyp:hlinkClr xmlns:ahyp="http://schemas.microsoft.com/office/drawing/2018/hyperlinkcolor" val="tx"/>
                    </a:ext>
                  </a:extLst>
                </a:hlinkClick>
              </a:rPr>
              <a:t>3</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a:t>
            </a: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6">
                  <a:extLst>
                    <a:ext uri="{A12FA001-AC4F-418D-AE19-62706E023703}">
                      <ahyp:hlinkClr xmlns:ahyp="http://schemas.microsoft.com/office/drawing/2018/hyperlinkcolor" val="tx"/>
                    </a:ext>
                  </a:extLst>
                </a:hlinkClick>
              </a:rPr>
              <a:t>JUSTIFICATIVA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7">
                  <a:extLst>
                    <a:ext uri="{A12FA001-AC4F-418D-AE19-62706E023703}">
                      <ahyp:hlinkClr xmlns:ahyp="http://schemas.microsoft.com/office/drawing/2018/hyperlinkcolor" val="tx"/>
                    </a:ext>
                  </a:extLst>
                </a:hlinkClick>
              </a:rPr>
              <a:t>4</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a:t>
            </a: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7">
                  <a:extLst>
                    <a:ext uri="{A12FA001-AC4F-418D-AE19-62706E023703}">
                      <ahyp:hlinkClr xmlns:ahyp="http://schemas.microsoft.com/office/drawing/2018/hyperlinkcolor" val="tx"/>
                    </a:ext>
                  </a:extLst>
                </a:hlinkClick>
              </a:rPr>
              <a:t>METODOLOGIA DE PESQUISA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8">
                  <a:extLst>
                    <a:ext uri="{A12FA001-AC4F-418D-AE19-62706E023703}">
                      <ahyp:hlinkClr xmlns:ahyp="http://schemas.microsoft.com/office/drawing/2018/hyperlinkcolor" val="tx"/>
                    </a:ext>
                  </a:extLst>
                </a:hlinkClick>
              </a:rPr>
              <a:t>5</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	</a:t>
            </a:r>
            <a:r>
              <a:rPr kumimoji="0" lang="pt-BR" altLang="pt-BR" sz="1050" b="1" i="0" u="sng" strike="noStrike" cap="none" normalizeH="0" baseline="0" dirty="0">
                <a:ln>
                  <a:noFill/>
                </a:ln>
                <a:effectLst/>
                <a:latin typeface="+mj-lt"/>
                <a:ea typeface="Times New Roman" panose="02020603050405020304" pitchFamily="18" charset="0"/>
                <a:cs typeface="Calibri" panose="020F0502020204030204" pitchFamily="34" charset="0"/>
                <a:hlinkClick r:id="rId8">
                  <a:extLst>
                    <a:ext uri="{A12FA001-AC4F-418D-AE19-62706E023703}">
                      <ahyp:hlinkClr xmlns:ahyp="http://schemas.microsoft.com/office/drawing/2018/hyperlinkcolor" val="tx"/>
                    </a:ext>
                  </a:extLst>
                </a:hlinkClick>
              </a:rPr>
              <a:t>REFERENCIAL TEÓRICO</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9">
                  <a:extLst>
                    <a:ext uri="{A12FA001-AC4F-418D-AE19-62706E023703}">
                      <ahyp:hlinkClr xmlns:ahyp="http://schemas.microsoft.com/office/drawing/2018/hyperlinkcolor" val="tx"/>
                    </a:ext>
                  </a:extLst>
                </a:hlinkClick>
              </a:rPr>
              <a:t>5.1</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9">
                  <a:extLst>
                    <a:ext uri="{A12FA001-AC4F-418D-AE19-62706E023703}">
                      <ahyp:hlinkClr xmlns:ahyp="http://schemas.microsoft.com/office/drawing/2018/hyperlinkcolor" val="tx"/>
                    </a:ext>
                  </a:extLst>
                </a:hlinkClick>
              </a:rPr>
              <a:t>Tipos de redes de computadores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0">
                  <a:extLst>
                    <a:ext uri="{A12FA001-AC4F-418D-AE19-62706E023703}">
                      <ahyp:hlinkClr xmlns:ahyp="http://schemas.microsoft.com/office/drawing/2018/hyperlinkcolor" val="tx"/>
                    </a:ext>
                  </a:extLst>
                </a:hlinkClick>
              </a:rPr>
              <a:t>5.2</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0">
                  <a:extLst>
                    <a:ext uri="{A12FA001-AC4F-418D-AE19-62706E023703}">
                      <ahyp:hlinkClr xmlns:ahyp="http://schemas.microsoft.com/office/drawing/2018/hyperlinkcolor" val="tx"/>
                    </a:ext>
                  </a:extLst>
                </a:hlinkClick>
              </a:rPr>
              <a:t>Tecnologia de redes locais a globais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1">
                  <a:extLst>
                    <a:ext uri="{A12FA001-AC4F-418D-AE19-62706E023703}">
                      <ahyp:hlinkClr xmlns:ahyp="http://schemas.microsoft.com/office/drawing/2018/hyperlinkcolor" val="tx"/>
                    </a:ext>
                  </a:extLst>
                </a:hlinkClick>
              </a:rPr>
              <a:t>5.3</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1">
                  <a:extLst>
                    <a:ext uri="{A12FA001-AC4F-418D-AE19-62706E023703}">
                      <ahyp:hlinkClr xmlns:ahyp="http://schemas.microsoft.com/office/drawing/2018/hyperlinkcolor" val="tx"/>
                    </a:ext>
                  </a:extLst>
                </a:hlinkClick>
              </a:rPr>
              <a:t>Modelos de referência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2">
                  <a:extLst>
                    <a:ext uri="{A12FA001-AC4F-418D-AE19-62706E023703}">
                      <ahyp:hlinkClr xmlns:ahyp="http://schemas.microsoft.com/office/drawing/2018/hyperlinkcolor" val="tx"/>
                    </a:ext>
                  </a:extLst>
                </a:hlinkClick>
              </a:rPr>
              <a:t>5.4</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2">
                  <a:extLst>
                    <a:ext uri="{A12FA001-AC4F-418D-AE19-62706E023703}">
                      <ahyp:hlinkClr xmlns:ahyp="http://schemas.microsoft.com/office/drawing/2018/hyperlinkcolor" val="tx"/>
                    </a:ext>
                  </a:extLst>
                </a:hlinkClick>
              </a:rPr>
              <a:t>Segurança de redes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3">
                  <a:extLst>
                    <a:ext uri="{A12FA001-AC4F-418D-AE19-62706E023703}">
                      <ahyp:hlinkClr xmlns:ahyp="http://schemas.microsoft.com/office/drawing/2018/hyperlinkcolor" val="tx"/>
                    </a:ext>
                  </a:extLst>
                </a:hlinkClick>
              </a:rPr>
              <a:t>5.5</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3">
                  <a:extLst>
                    <a:ext uri="{A12FA001-AC4F-418D-AE19-62706E023703}">
                      <ahyp:hlinkClr xmlns:ahyp="http://schemas.microsoft.com/office/drawing/2018/hyperlinkcolor" val="tx"/>
                    </a:ext>
                  </a:extLst>
                </a:hlinkClick>
              </a:rPr>
              <a:t>Princípios básicos da segurança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4">
                  <a:extLst>
                    <a:ext uri="{A12FA001-AC4F-418D-AE19-62706E023703}">
                      <ahyp:hlinkClr xmlns:ahyp="http://schemas.microsoft.com/office/drawing/2018/hyperlinkcolor" val="tx"/>
                    </a:ext>
                  </a:extLst>
                </a:hlinkClick>
              </a:rPr>
              <a:t>5.6</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4">
                  <a:extLst>
                    <a:ext uri="{A12FA001-AC4F-418D-AE19-62706E023703}">
                      <ahyp:hlinkClr xmlns:ahyp="http://schemas.microsoft.com/office/drawing/2018/hyperlinkcolor" val="tx"/>
                    </a:ext>
                  </a:extLst>
                </a:hlinkClick>
              </a:rPr>
              <a:t>Princípios básicos do ataque</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5">
                  <a:extLst>
                    <a:ext uri="{A12FA001-AC4F-418D-AE19-62706E023703}">
                      <ahyp:hlinkClr xmlns:ahyp="http://schemas.microsoft.com/office/drawing/2018/hyperlinkcolor" val="tx"/>
                    </a:ext>
                  </a:extLst>
                </a:hlinkClick>
              </a:rPr>
              <a:t>5.7</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5">
                  <a:extLst>
                    <a:ext uri="{A12FA001-AC4F-418D-AE19-62706E023703}">
                      <ahyp:hlinkClr xmlns:ahyp="http://schemas.microsoft.com/office/drawing/2018/hyperlinkcolor" val="tx"/>
                    </a:ext>
                  </a:extLst>
                </a:hlinkClick>
              </a:rPr>
              <a:t>Criptografia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6">
                  <a:extLst>
                    <a:ext uri="{A12FA001-AC4F-418D-AE19-62706E023703}">
                      <ahyp:hlinkClr xmlns:ahyp="http://schemas.microsoft.com/office/drawing/2018/hyperlinkcolor" val="tx"/>
                    </a:ext>
                  </a:extLst>
                </a:hlinkClick>
              </a:rPr>
              <a:t>5.8</a:t>
            </a:r>
            <a:r>
              <a:rPr kumimoji="0" lang="pt-BR" altLang="pt-BR" b="0" i="0" u="none" strike="noStrike" cap="none" normalizeH="0" baseline="0" dirty="0">
                <a:ln>
                  <a:noFill/>
                </a:ln>
                <a:effectLst/>
                <a:latin typeface="+mj-lt"/>
                <a:ea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	</a:t>
            </a:r>
            <a:r>
              <a:rPr kumimoji="0" lang="pt-BR" altLang="pt-BR" sz="1050" b="0" i="0" u="sng" strike="noStrike" cap="none" normalizeH="0" baseline="0" dirty="0">
                <a:ln>
                  <a:noFill/>
                </a:ln>
                <a:effectLst/>
                <a:latin typeface="+mj-lt"/>
                <a:ea typeface="Times New Roman" panose="02020603050405020304" pitchFamily="18" charset="0"/>
                <a:cs typeface="Calibri" panose="020F0502020204030204" pitchFamily="34" charset="0"/>
                <a:hlinkClick r:id="rId16">
                  <a:extLst>
                    <a:ext uri="{A12FA001-AC4F-418D-AE19-62706E023703}">
                      <ahyp:hlinkClr xmlns:ahyp="http://schemas.microsoft.com/office/drawing/2018/hyperlinkcolor" val="tx"/>
                    </a:ext>
                  </a:extLst>
                </a:hlinkClick>
              </a:rPr>
              <a:t>Algoritmo de chave simétrica</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1" u="sng" strike="noStrike" cap="none" normalizeH="0" baseline="0" dirty="0">
                <a:ln>
                  <a:noFill/>
                </a:ln>
                <a:effectLst/>
                <a:latin typeface="+mj-lt"/>
                <a:ea typeface="Times New Roman" panose="02020603050405020304" pitchFamily="18" charset="0"/>
                <a:cs typeface="Calibri" panose="020F0502020204030204" pitchFamily="34" charset="0"/>
                <a:hlinkClick r:id="rId17">
                  <a:extLst>
                    <a:ext uri="{A12FA001-AC4F-418D-AE19-62706E023703}">
                      <ahyp:hlinkClr xmlns:ahyp="http://schemas.microsoft.com/office/drawing/2018/hyperlinkcolor" val="tx"/>
                    </a:ext>
                  </a:extLst>
                </a:hlinkClick>
              </a:rPr>
              <a:t>5.8.1 AES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1" u="sng" strike="noStrike" cap="none" normalizeH="0" baseline="0" dirty="0">
                <a:ln>
                  <a:noFill/>
                </a:ln>
                <a:effectLst/>
                <a:latin typeface="+mj-lt"/>
                <a:ea typeface="Times New Roman" panose="02020603050405020304" pitchFamily="18" charset="0"/>
                <a:cs typeface="Calibri" panose="020F0502020204030204" pitchFamily="34" charset="0"/>
                <a:hlinkClick r:id="rId18">
                  <a:extLst>
                    <a:ext uri="{A12FA001-AC4F-418D-AE19-62706E023703}">
                      <ahyp:hlinkClr xmlns:ahyp="http://schemas.microsoft.com/office/drawing/2018/hyperlinkcolor" val="tx"/>
                    </a:ext>
                  </a:extLst>
                </a:hlinkClick>
              </a:rPr>
              <a:t>5.8.2 3DES</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1" u="sng" strike="noStrike" cap="none" normalizeH="0" baseline="0" dirty="0">
                <a:ln>
                  <a:noFill/>
                </a:ln>
                <a:effectLst/>
                <a:latin typeface="+mj-lt"/>
                <a:ea typeface="Times New Roman" panose="02020603050405020304" pitchFamily="18" charset="0"/>
                <a:cs typeface="Calibri" panose="020F0502020204030204" pitchFamily="34" charset="0"/>
                <a:hlinkClick r:id="rId19">
                  <a:extLst>
                    <a:ext uri="{A12FA001-AC4F-418D-AE19-62706E023703}">
                      <ahyp:hlinkClr xmlns:ahyp="http://schemas.microsoft.com/office/drawing/2018/hyperlinkcolor" val="tx"/>
                    </a:ext>
                  </a:extLst>
                </a:hlinkClick>
              </a:rPr>
              <a:t>5.8.3 </a:t>
            </a:r>
            <a:r>
              <a:rPr kumimoji="0" lang="pt-BR" altLang="pt-BR" sz="1050" b="0" i="1" u="sng" strike="noStrike" cap="none" normalizeH="0" baseline="0" dirty="0" err="1">
                <a:ln>
                  <a:noFill/>
                </a:ln>
                <a:effectLst/>
                <a:latin typeface="+mj-lt"/>
                <a:ea typeface="Times New Roman" panose="02020603050405020304" pitchFamily="18" charset="0"/>
                <a:cs typeface="Calibri" panose="020F0502020204030204" pitchFamily="34" charset="0"/>
                <a:hlinkClick r:id="rId19">
                  <a:extLst>
                    <a:ext uri="{A12FA001-AC4F-418D-AE19-62706E023703}">
                      <ahyp:hlinkClr xmlns:ahyp="http://schemas.microsoft.com/office/drawing/2018/hyperlinkcolor" val="tx"/>
                    </a:ext>
                  </a:extLst>
                </a:hlinkClick>
              </a:rPr>
              <a:t>Twofish</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1" u="sng" strike="noStrike" cap="none" normalizeH="0" baseline="0" dirty="0">
                <a:ln>
                  <a:noFill/>
                </a:ln>
                <a:effectLst/>
                <a:latin typeface="+mj-lt"/>
                <a:ea typeface="Times New Roman" panose="02020603050405020304" pitchFamily="18" charset="0"/>
                <a:cs typeface="Calibri" panose="020F0502020204030204" pitchFamily="34" charset="0"/>
                <a:hlinkClick r:id="rId20">
                  <a:extLst>
                    <a:ext uri="{A12FA001-AC4F-418D-AE19-62706E023703}">
                      <ahyp:hlinkClr xmlns:ahyp="http://schemas.microsoft.com/office/drawing/2018/hyperlinkcolor" val="tx"/>
                    </a:ext>
                  </a:extLst>
                </a:hlinkClick>
              </a:rPr>
              <a:t>5.8.4 </a:t>
            </a:r>
            <a:r>
              <a:rPr kumimoji="0" lang="pt-BR" altLang="pt-BR" sz="1050" b="0" i="1" u="sng" strike="noStrike" cap="none" normalizeH="0" baseline="0" dirty="0" err="1">
                <a:ln>
                  <a:noFill/>
                </a:ln>
                <a:effectLst/>
                <a:latin typeface="+mj-lt"/>
                <a:ea typeface="Times New Roman" panose="02020603050405020304" pitchFamily="18" charset="0"/>
                <a:cs typeface="Calibri" panose="020F0502020204030204" pitchFamily="34" charset="0"/>
                <a:hlinkClick r:id="rId20">
                  <a:extLst>
                    <a:ext uri="{A12FA001-AC4F-418D-AE19-62706E023703}">
                      <ahyp:hlinkClr xmlns:ahyp="http://schemas.microsoft.com/office/drawing/2018/hyperlinkcolor" val="tx"/>
                    </a:ext>
                  </a:extLst>
                </a:hlinkClick>
              </a:rPr>
              <a:t>Blowfish</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1" u="sng" strike="noStrike" cap="none" normalizeH="0" baseline="0" dirty="0">
                <a:ln>
                  <a:noFill/>
                </a:ln>
                <a:effectLst/>
                <a:latin typeface="+mj-lt"/>
                <a:ea typeface="Times New Roman" panose="02020603050405020304" pitchFamily="18" charset="0"/>
                <a:cs typeface="Calibri" panose="020F0502020204030204" pitchFamily="34" charset="0"/>
                <a:hlinkClick r:id="rId21">
                  <a:extLst>
                    <a:ext uri="{A12FA001-AC4F-418D-AE19-62706E023703}">
                      <ahyp:hlinkClr xmlns:ahyp="http://schemas.microsoft.com/office/drawing/2018/hyperlinkcolor" val="tx"/>
                    </a:ext>
                  </a:extLst>
                </a:hlinkClick>
              </a:rPr>
              <a:t>5.8.5 RC4</a:t>
            </a:r>
            <a:endParaRPr kumimoji="0" lang="pt-BR" altLang="pt-BR" sz="7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endParaRPr kumimoji="0" lang="pt-BR" altLang="pt-BR" sz="6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
        <p:nvSpPr>
          <p:cNvPr id="7" name="Título 2">
            <a:extLst>
              <a:ext uri="{FF2B5EF4-FFF2-40B4-BE49-F238E27FC236}">
                <a16:creationId xmlns:a16="http://schemas.microsoft.com/office/drawing/2014/main" id="{863E8CE3-71CA-C7AD-6E78-592C6441E233}"/>
              </a:ext>
            </a:extLst>
          </p:cNvPr>
          <p:cNvSpPr>
            <a:spLocks noGrp="1"/>
          </p:cNvSpPr>
          <p:nvPr>
            <p:ph type="title"/>
          </p:nvPr>
        </p:nvSpPr>
        <p:spPr>
          <a:xfrm>
            <a:off x="218077" y="324218"/>
            <a:ext cx="8518525" cy="1009650"/>
          </a:xfrm>
        </p:spPr>
        <p:txBody>
          <a:bodyPr/>
          <a:lstStyle/>
          <a:p>
            <a:r>
              <a:rPr kumimoji="0" lang="pt-BR" sz="1800" b="0" i="0" u="none" strike="noStrike" kern="0" cap="none" spc="0" normalizeH="0" baseline="0" noProof="0" dirty="0">
                <a:ln>
                  <a:noFill/>
                </a:ln>
                <a:solidFill>
                  <a:srgbClr val="000000"/>
                </a:solidFill>
                <a:effectLst/>
                <a:uLnTx/>
                <a:uFillTx/>
                <a:latin typeface="Arial"/>
                <a:cs typeface="Arial"/>
                <a:sym typeface="Arial"/>
              </a:rPr>
              <a:t>ESTUDO SOBRE OS PRINCIPAIS CYBERATAQUES EM ATIVOS DE REDE EM AMBIENTES CORPORATIVOS</a:t>
            </a:r>
            <a:endParaRPr lang="pt-BR" dirty="0"/>
          </a:p>
        </p:txBody>
      </p:sp>
      <p:sp>
        <p:nvSpPr>
          <p:cNvPr id="13" name="Rectangle 1">
            <a:extLst>
              <a:ext uri="{FF2B5EF4-FFF2-40B4-BE49-F238E27FC236}">
                <a16:creationId xmlns:a16="http://schemas.microsoft.com/office/drawing/2014/main" id="{D57DAEC3-2B22-7151-1EEF-C1F0AC1678CC}"/>
              </a:ext>
            </a:extLst>
          </p:cNvPr>
          <p:cNvSpPr>
            <a:spLocks noChangeArrowheads="1"/>
          </p:cNvSpPr>
          <p:nvPr/>
        </p:nvSpPr>
        <p:spPr bwMode="auto">
          <a:xfrm>
            <a:off x="2746993" y="1772409"/>
            <a:ext cx="6296917" cy="353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53975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80975" algn="l"/>
                <a:tab pos="269875" algn="l"/>
              </a:tabLst>
              <a:defRPr>
                <a:solidFill>
                  <a:schemeClr val="tx1"/>
                </a:solidFill>
                <a:latin typeface="Arial" panose="020B0604020202020204" pitchFamily="34" charset="0"/>
              </a:defRPr>
            </a:lvl9pPr>
          </a:lstStyle>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endParaRPr kumimoji="0" lang="pt-BR" altLang="pt-BR" sz="600" b="0" i="0" u="none" strike="noStrike" cap="none" normalizeH="0" baseline="0" dirty="0">
              <a:ln>
                <a:noFill/>
              </a:ln>
              <a:effectLst/>
              <a:latin typeface="+mj-lt"/>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5.9	ALGORITMO DE CHAVE ASSIMÉTRICA</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5.9.1	RSA</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5.9.2	ECC</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5.9.3	</a:t>
            </a:r>
            <a:r>
              <a:rPr kumimoji="0" lang="pt-BR" altLang="pt-BR" sz="1050" b="0" i="0" u="sng" strike="noStrike" cap="none" normalizeH="0" baseline="0" dirty="0" err="1">
                <a:ln>
                  <a:noFill/>
                </a:ln>
                <a:solidFill>
                  <a:schemeClr val="tx1"/>
                </a:solidFill>
                <a:effectLst/>
                <a:latin typeface="Arial" panose="020B0604020202020204" pitchFamily="34" charset="0"/>
              </a:rPr>
              <a:t>ElGamal</a:t>
            </a:r>
            <a:r>
              <a:rPr kumimoji="0" lang="pt-BR" altLang="pt-BR" sz="1050" b="0" i="0" u="sng" strike="noStrike" cap="none" normalizeH="0" baseline="0" dirty="0">
                <a:ln>
                  <a:noFill/>
                </a:ln>
                <a:solidFill>
                  <a:schemeClr val="tx1"/>
                </a:solidFill>
                <a:effectLst/>
                <a:latin typeface="Arial" panose="020B0604020202020204" pitchFamily="34" charset="0"/>
              </a:rPr>
              <a:t>	</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5.10	MARCO CIVIL</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5.11	LGPD</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solidFill>
                  <a:schemeClr val="tx1"/>
                </a:solidFill>
                <a:effectLst/>
                <a:latin typeface="Arial" panose="020B0604020202020204" pitchFamily="34" charset="0"/>
              </a:rPr>
              <a:t>6	PESQUISA DE CAMPO</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6.1	COLETA DE DADOS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solidFill>
                  <a:schemeClr val="tx1"/>
                </a:solidFill>
                <a:effectLst/>
                <a:latin typeface="Arial" panose="020B0604020202020204" pitchFamily="34" charset="0"/>
              </a:rPr>
              <a:t>7	CENÁRIOS DE APLICAÇÃO DE ATAQUES – EXEMPLOS PRÁTICOS E TEÓRICOS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7.1	OBJETIVOS DOS ATAQUES EM REDES WIRELESS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7.1.1	</a:t>
            </a:r>
            <a:r>
              <a:rPr kumimoji="0" lang="pt-BR" altLang="pt-BR" sz="1050" b="0" i="0" u="sng" strike="noStrike" cap="none" normalizeH="0" baseline="0" dirty="0" err="1">
                <a:ln>
                  <a:noFill/>
                </a:ln>
                <a:solidFill>
                  <a:schemeClr val="tx1"/>
                </a:solidFill>
                <a:effectLst/>
                <a:latin typeface="Arial" panose="020B0604020202020204" pitchFamily="34" charset="0"/>
              </a:rPr>
              <a:t>Evil</a:t>
            </a:r>
            <a:r>
              <a:rPr kumimoji="0" lang="pt-BR" altLang="pt-BR" sz="1050" b="0" i="0" u="sng" strike="noStrike" cap="none" normalizeH="0" baseline="0" dirty="0">
                <a:ln>
                  <a:noFill/>
                </a:ln>
                <a:solidFill>
                  <a:schemeClr val="tx1"/>
                </a:solidFill>
                <a:effectLst/>
                <a:latin typeface="Arial" panose="020B0604020202020204" pitchFamily="34" charset="0"/>
              </a:rPr>
              <a:t> Twin</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7.1.2	Ataque de WPA Enterprise	</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7.1.3	Ataque WPA2</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7.2 PÓS-EXPLORAÇÃO EM REDES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7.2.1	ARP </a:t>
            </a:r>
            <a:r>
              <a:rPr kumimoji="0" lang="pt-BR" altLang="pt-BR" sz="1050" b="0" i="0" u="sng" strike="noStrike" cap="none" normalizeH="0" baseline="0" dirty="0" err="1">
                <a:ln>
                  <a:noFill/>
                </a:ln>
                <a:solidFill>
                  <a:schemeClr val="tx1"/>
                </a:solidFill>
                <a:effectLst/>
                <a:latin typeface="Arial" panose="020B0604020202020204" pitchFamily="34" charset="0"/>
              </a:rPr>
              <a:t>Poisoning</a:t>
            </a:r>
            <a:r>
              <a:rPr kumimoji="0" lang="pt-BR" altLang="pt-BR" sz="1050" b="0" i="0" u="sng" strike="noStrike" cap="none" normalizeH="0" baseline="0" dirty="0">
                <a:ln>
                  <a:noFill/>
                </a:ln>
                <a:solidFill>
                  <a:schemeClr val="tx1"/>
                </a:solidFill>
                <a:effectLst/>
                <a:latin typeface="Arial" panose="020B0604020202020204" pitchFamily="34" charset="0"/>
              </a:rPr>
              <a:t> - Interceptação de Login em um Ambiente de Testes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7.2.2	Ataque de Força Bruta</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0" i="0" u="sng" strike="noStrike" cap="none" normalizeH="0" baseline="0" dirty="0">
                <a:ln>
                  <a:noFill/>
                </a:ln>
                <a:solidFill>
                  <a:schemeClr val="tx1"/>
                </a:solidFill>
                <a:effectLst/>
                <a:latin typeface="Arial" panose="020B0604020202020204" pitchFamily="34" charset="0"/>
              </a:rPr>
              <a:t>7.2.3	ARP </a:t>
            </a:r>
            <a:r>
              <a:rPr kumimoji="0" lang="pt-BR" altLang="pt-BR" sz="1050" b="0" i="0" u="sng" strike="noStrike" cap="none" normalizeH="0" baseline="0" dirty="0" err="1">
                <a:ln>
                  <a:noFill/>
                </a:ln>
                <a:solidFill>
                  <a:schemeClr val="tx1"/>
                </a:solidFill>
                <a:effectLst/>
                <a:latin typeface="Arial" panose="020B0604020202020204" pitchFamily="34" charset="0"/>
              </a:rPr>
              <a:t>Spoofing</a:t>
            </a:r>
            <a:endParaRPr kumimoji="0" lang="pt-BR" altLang="pt-BR" sz="1050" b="0" i="0" u="sng" strike="noStrike" cap="none" normalizeH="0" baseline="0" dirty="0">
              <a:ln>
                <a:noFill/>
              </a:ln>
              <a:solidFill>
                <a:schemeClr val="tx1"/>
              </a:solidFill>
              <a:effectLst/>
              <a:latin typeface="Arial" panose="020B0604020202020204" pitchFamily="34" charset="0"/>
            </a:endParaRP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solidFill>
                  <a:schemeClr val="tx1"/>
                </a:solidFill>
                <a:effectLst/>
                <a:latin typeface="Arial" panose="020B0604020202020204" pitchFamily="34" charset="0"/>
              </a:rPr>
              <a:t>CONSIDERAÇÕES FINAIS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r>
              <a:rPr kumimoji="0" lang="pt-BR" altLang="pt-BR" sz="1050" b="1" i="0" u="sng" strike="noStrike" cap="none" normalizeH="0" baseline="0" dirty="0">
                <a:ln>
                  <a:noFill/>
                </a:ln>
                <a:solidFill>
                  <a:schemeClr val="tx1"/>
                </a:solidFill>
                <a:effectLst/>
                <a:latin typeface="Arial" panose="020B0604020202020204" pitchFamily="34" charset="0"/>
              </a:rPr>
              <a:t>REFERÊNCIAS</a:t>
            </a:r>
          </a:p>
          <a:p>
            <a:pPr marL="0" marR="0" lvl="0" indent="539750" algn="l" defTabSz="914400" rtl="0" eaLnBrk="0" fontAlgn="base" latinLnBrk="0" hangingPunct="0">
              <a:lnSpc>
                <a:spcPct val="100000"/>
              </a:lnSpc>
              <a:spcBef>
                <a:spcPct val="0"/>
              </a:spcBef>
              <a:spcAft>
                <a:spcPct val="0"/>
              </a:spcAft>
              <a:buClrTx/>
              <a:buSzTx/>
              <a:buFontTx/>
              <a:buNone/>
              <a:tabLst>
                <a:tab pos="180975" algn="l"/>
                <a:tab pos="269875" algn="l"/>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553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6E8A5C0D-CBBD-43E8-B984-CCCC6A5F58F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82937F18-1C91-E19C-81E7-B0E4EA475835}"/>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3BF374E8-9A2B-03EB-D84B-80A7505E8DD4}"/>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600" dirty="0">
                <a:solidFill>
                  <a:schemeClr val="tx1"/>
                </a:solidFill>
              </a:rPr>
              <a:t>Uso da mesma chave para criptografar e descriptografar a informação, o emissor e receptor devem possuir e manter a mesma chave em segredo.</a:t>
            </a:r>
          </a:p>
          <a:p>
            <a:r>
              <a:rPr lang="pt-BR" sz="1800" b="1" dirty="0">
                <a:solidFill>
                  <a:schemeClr val="tx1"/>
                </a:solidFill>
              </a:rPr>
              <a:t>5.8.1 AES</a:t>
            </a:r>
          </a:p>
          <a:p>
            <a:r>
              <a:rPr lang="pt-BR" sz="1600" dirty="0" err="1">
                <a:solidFill>
                  <a:schemeClr val="tx1"/>
                </a:solidFill>
              </a:rPr>
              <a:t>Advanced</a:t>
            </a:r>
            <a:r>
              <a:rPr lang="pt-BR" sz="1600" dirty="0">
                <a:solidFill>
                  <a:schemeClr val="tx1"/>
                </a:solidFill>
              </a:rPr>
              <a:t> </a:t>
            </a:r>
            <a:r>
              <a:rPr lang="pt-BR" sz="1600" dirty="0" err="1">
                <a:solidFill>
                  <a:schemeClr val="tx1"/>
                </a:solidFill>
              </a:rPr>
              <a:t>Encryption</a:t>
            </a:r>
            <a:r>
              <a:rPr lang="pt-BR" sz="1600" dirty="0">
                <a:solidFill>
                  <a:schemeClr val="tx1"/>
                </a:solidFill>
              </a:rPr>
              <a:t> Standard</a:t>
            </a:r>
          </a:p>
          <a:p>
            <a:r>
              <a:rPr lang="pt-BR" sz="1600" dirty="0">
                <a:solidFill>
                  <a:schemeClr val="tx1"/>
                </a:solidFill>
              </a:rPr>
              <a:t>Opera com blocos de 128 bits e suporta chaves de 128, 192 ou 256 bits, com 10, 12 ou 14 rodadas de processamento, respectivamente na qual cada rodada tem 4 operações.</a:t>
            </a:r>
          </a:p>
          <a:p>
            <a:r>
              <a:rPr lang="pt-BR" sz="1600" dirty="0">
                <a:solidFill>
                  <a:schemeClr val="tx1"/>
                </a:solidFill>
              </a:rPr>
              <a:t>Utilizado em padrões SSL/TLS, VPN, WI-FI (WPA2 e WPA3)</a:t>
            </a:r>
          </a:p>
          <a:p>
            <a:r>
              <a:rPr lang="pt-BR" sz="1600" dirty="0">
                <a:solidFill>
                  <a:schemeClr val="tx1"/>
                </a:solidFill>
              </a:rPr>
              <a:t>Bloco vermelho representa uma </a:t>
            </a:r>
            <a:r>
              <a:rPr lang="pt-BR" sz="1600" dirty="0" err="1">
                <a:solidFill>
                  <a:schemeClr val="tx1"/>
                </a:solidFill>
              </a:rPr>
              <a:t>subchave</a:t>
            </a:r>
            <a:endParaRPr lang="pt-BR" sz="1600" dirty="0">
              <a:solidFill>
                <a:schemeClr val="tx1"/>
              </a:solidFill>
            </a:endParaRPr>
          </a:p>
          <a:p>
            <a:r>
              <a:rPr lang="pt-BR" sz="1600" dirty="0">
                <a:solidFill>
                  <a:schemeClr val="tx1"/>
                </a:solidFill>
              </a:rPr>
              <a:t>Organização dos dados em uma matriz de 4 linhas e 4 colunas, sendo 128 bits.</a:t>
            </a:r>
          </a:p>
          <a:p>
            <a:r>
              <a:rPr lang="pt-BR" sz="1600" dirty="0">
                <a:solidFill>
                  <a:schemeClr val="tx1"/>
                </a:solidFill>
              </a:rPr>
              <a:t>Matriz estado</a:t>
            </a:r>
          </a:p>
          <a:p>
            <a:endParaRPr lang="pt-BR" sz="1600" dirty="0">
              <a:solidFill>
                <a:schemeClr val="tx1"/>
              </a:solidFill>
            </a:endParaRPr>
          </a:p>
          <a:p>
            <a:endParaRPr lang="pt-BR" sz="1600" b="1" dirty="0">
              <a:solidFill>
                <a:schemeClr val="tx1"/>
              </a:solidFill>
            </a:endParaRP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23C76300-FC7C-9FF7-E440-DD3CF91D13B9}"/>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a:extLst>
              <a:ext uri="{FF2B5EF4-FFF2-40B4-BE49-F238E27FC236}">
                <a16:creationId xmlns:a16="http://schemas.microsoft.com/office/drawing/2014/main" id="{41877B91-2F42-79A5-5811-BCCE626B8BA1}"/>
              </a:ext>
            </a:extLst>
          </p:cNvPr>
          <p:cNvPicPr>
            <a:picLocks noChangeAspect="1"/>
          </p:cNvPicPr>
          <p:nvPr/>
        </p:nvPicPr>
        <p:blipFill>
          <a:blip r:embed="rId3"/>
          <a:stretch>
            <a:fillRect/>
          </a:stretch>
        </p:blipFill>
        <p:spPr>
          <a:xfrm>
            <a:off x="2816225" y="4611983"/>
            <a:ext cx="3511550" cy="1554480"/>
          </a:xfrm>
          <a:prstGeom prst="rect">
            <a:avLst/>
          </a:prstGeom>
        </p:spPr>
      </p:pic>
    </p:spTree>
    <p:extLst>
      <p:ext uri="{BB962C8B-B14F-4D97-AF65-F5344CB8AC3E}">
        <p14:creationId xmlns:p14="http://schemas.microsoft.com/office/powerpoint/2010/main" val="4145896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13B3419-E2E9-C1F0-63DC-32399AB55D2F}"/>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44C70091-A737-3A32-01C8-F1C66032B02B}"/>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E178F39C-071C-D8CE-1304-EB7B14F1F2C6}"/>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800" b="1" dirty="0">
                <a:solidFill>
                  <a:schemeClr val="tx1"/>
                </a:solidFill>
              </a:rPr>
              <a:t>5.8.1 AES</a:t>
            </a:r>
          </a:p>
          <a:p>
            <a:pPr marL="133350" indent="0" algn="ctr">
              <a:buNone/>
            </a:pPr>
            <a:r>
              <a:rPr lang="pt-BR" b="1" dirty="0" err="1">
                <a:solidFill>
                  <a:schemeClr val="tx1"/>
                </a:solidFill>
              </a:rPr>
              <a:t>AddRoundKey</a:t>
            </a:r>
            <a:endParaRPr lang="pt-BR" sz="1600" b="1" dirty="0">
              <a:solidFill>
                <a:schemeClr val="tx1"/>
              </a:solidFill>
            </a:endParaRPr>
          </a:p>
          <a:p>
            <a:r>
              <a:rPr lang="pt-BR" sz="1600" dirty="0">
                <a:solidFill>
                  <a:schemeClr val="tx1"/>
                </a:solidFill>
              </a:rPr>
              <a:t>Utiliza a operação XOR (ou exclusivo)</a:t>
            </a:r>
          </a:p>
          <a:p>
            <a:r>
              <a:rPr lang="pt-BR" sz="1600" dirty="0">
                <a:solidFill>
                  <a:schemeClr val="tx1"/>
                </a:solidFill>
              </a:rPr>
              <a:t>Altera o estado de maneira única</a:t>
            </a:r>
          </a:p>
          <a:p>
            <a:endParaRPr lang="pt-BR" sz="1600" dirty="0">
              <a:solidFill>
                <a:schemeClr val="tx1"/>
              </a:solidFill>
            </a:endParaRPr>
          </a:p>
          <a:p>
            <a:endParaRPr lang="pt-BR" sz="1600" b="1" dirty="0">
              <a:solidFill>
                <a:schemeClr val="tx1"/>
              </a:solidFill>
            </a:endParaRPr>
          </a:p>
          <a:p>
            <a:pPr marL="133350" indent="0" algn="r">
              <a:buNone/>
            </a:pPr>
            <a:endParaRPr lang="pt-BR" sz="1600" dirty="0">
              <a:solidFill>
                <a:schemeClr val="tx1"/>
              </a:solidFill>
            </a:endParaRPr>
          </a:p>
          <a:p>
            <a:endParaRPr lang="pt-BR" sz="1600" b="1" dirty="0">
              <a:solidFill>
                <a:schemeClr val="tx1"/>
              </a:solidFill>
            </a:endParaRP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D5D5B849-427A-2803-3E91-194463580C92}"/>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a:extLst>
              <a:ext uri="{FF2B5EF4-FFF2-40B4-BE49-F238E27FC236}">
                <a16:creationId xmlns:a16="http://schemas.microsoft.com/office/drawing/2014/main" id="{DFE8C124-6B48-4BC9-C5D6-83F29045C8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7666" y="2507529"/>
            <a:ext cx="4338177" cy="3381970"/>
          </a:xfrm>
          <a:prstGeom prst="rect">
            <a:avLst/>
          </a:prstGeom>
          <a:noFill/>
          <a:ln>
            <a:noFill/>
          </a:ln>
        </p:spPr>
      </p:pic>
      <p:pic>
        <p:nvPicPr>
          <p:cNvPr id="6146" name="Picture 2" descr="Porta Lógica XOR - Eletrônica Digital - Bóson Treinamentos ...">
            <a:extLst>
              <a:ext uri="{FF2B5EF4-FFF2-40B4-BE49-F238E27FC236}">
                <a16:creationId xmlns:a16="http://schemas.microsoft.com/office/drawing/2014/main" id="{89D23F57-14A6-A371-1C9E-24518087F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74" y="3815359"/>
            <a:ext cx="3343275"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1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EE4CC62-B200-95B5-8D9B-BC4B40532E2F}"/>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F5DF557D-572D-D8CD-93A0-636A526DCE5A}"/>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99683A7B-5DA5-86C7-D1C5-98535FBC5212}"/>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800" b="1" dirty="0">
                <a:solidFill>
                  <a:schemeClr val="tx1"/>
                </a:solidFill>
              </a:rPr>
              <a:t>5.8.1 AES</a:t>
            </a:r>
          </a:p>
          <a:p>
            <a:pPr marL="133350" indent="0" algn="ctr">
              <a:buNone/>
            </a:pPr>
            <a:r>
              <a:rPr lang="pt-BR" b="1" dirty="0" err="1">
                <a:solidFill>
                  <a:schemeClr val="tx1"/>
                </a:solidFill>
              </a:rPr>
              <a:t>SubBytes</a:t>
            </a:r>
            <a:endParaRPr lang="pt-BR" sz="1600" b="1" dirty="0">
              <a:solidFill>
                <a:schemeClr val="tx1"/>
              </a:solidFill>
            </a:endParaRPr>
          </a:p>
          <a:p>
            <a:r>
              <a:rPr lang="pt-BR" sz="1600" dirty="0">
                <a:solidFill>
                  <a:schemeClr val="tx1"/>
                </a:solidFill>
              </a:rPr>
              <a:t>Aplica uma função não linear a cada byte</a:t>
            </a:r>
          </a:p>
          <a:p>
            <a:r>
              <a:rPr lang="pt-BR" sz="1600" dirty="0">
                <a:solidFill>
                  <a:schemeClr val="tx1"/>
                </a:solidFill>
              </a:rPr>
              <a:t>Utiliza o </a:t>
            </a:r>
            <a:r>
              <a:rPr lang="pt-BR" sz="1600" dirty="0" err="1">
                <a:solidFill>
                  <a:schemeClr val="tx1"/>
                </a:solidFill>
              </a:rPr>
              <a:t>S-Box</a:t>
            </a:r>
            <a:r>
              <a:rPr lang="pt-BR" sz="1600" dirty="0">
                <a:solidFill>
                  <a:schemeClr val="tx1"/>
                </a:solidFill>
              </a:rPr>
              <a:t> para embaralhar os dados de forma segura</a:t>
            </a:r>
          </a:p>
          <a:p>
            <a:r>
              <a:rPr lang="pt-BR" sz="1600" dirty="0">
                <a:solidFill>
                  <a:schemeClr val="tx1"/>
                </a:solidFill>
              </a:rPr>
              <a:t>Cada valor é trocado por outro de forma imprevisível</a:t>
            </a:r>
          </a:p>
          <a:p>
            <a:r>
              <a:rPr lang="pt-BR" sz="1600" dirty="0">
                <a:solidFill>
                  <a:schemeClr val="tx1"/>
                </a:solidFill>
              </a:rPr>
              <a:t>Dificulta técnicas de força bruta</a:t>
            </a:r>
          </a:p>
          <a:p>
            <a:endParaRPr lang="pt-BR" sz="1600" b="1" dirty="0">
              <a:solidFill>
                <a:schemeClr val="tx1"/>
              </a:solidFill>
            </a:endParaRPr>
          </a:p>
          <a:p>
            <a:pPr marL="133350" indent="0" algn="r">
              <a:buNone/>
            </a:pPr>
            <a:endParaRPr lang="pt-BR" sz="1600" dirty="0">
              <a:solidFill>
                <a:schemeClr val="tx1"/>
              </a:solidFill>
            </a:endParaRPr>
          </a:p>
          <a:p>
            <a:endParaRPr lang="pt-BR" sz="1600" b="1" dirty="0">
              <a:solidFill>
                <a:schemeClr val="tx1"/>
              </a:solidFill>
            </a:endParaRP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75B239DE-9212-B389-0AAE-9C1A400DE5BE}"/>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a:extLst>
              <a:ext uri="{FF2B5EF4-FFF2-40B4-BE49-F238E27FC236}">
                <a16:creationId xmlns:a16="http://schemas.microsoft.com/office/drawing/2014/main" id="{8688D520-0A34-4642-B877-2EEDA239F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3796" y="3429000"/>
            <a:ext cx="4740208" cy="2456020"/>
          </a:xfrm>
          <a:prstGeom prst="rect">
            <a:avLst/>
          </a:prstGeom>
          <a:noFill/>
          <a:ln>
            <a:noFill/>
          </a:ln>
        </p:spPr>
      </p:pic>
    </p:spTree>
    <p:extLst>
      <p:ext uri="{BB962C8B-B14F-4D97-AF65-F5344CB8AC3E}">
        <p14:creationId xmlns:p14="http://schemas.microsoft.com/office/powerpoint/2010/main" val="1667541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2E64FAF-3309-1D19-E9A7-24DF28A76B5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B5FBF084-44EA-5FD8-890C-A339B3EFD757}"/>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8FD2B762-30E2-3277-3060-4BECDBAD6E7D}"/>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800" b="1" dirty="0">
                <a:solidFill>
                  <a:schemeClr val="tx1"/>
                </a:solidFill>
              </a:rPr>
              <a:t>5.8.1 AES</a:t>
            </a:r>
          </a:p>
          <a:p>
            <a:pPr marL="133350" indent="0" algn="ctr">
              <a:buNone/>
            </a:pPr>
            <a:r>
              <a:rPr lang="pt-BR" sz="1800" b="1" dirty="0" err="1">
                <a:solidFill>
                  <a:schemeClr val="tx1"/>
                </a:solidFill>
              </a:rPr>
              <a:t>ShiftRows</a:t>
            </a:r>
            <a:endParaRPr lang="pt-BR" sz="1800" b="1" dirty="0">
              <a:solidFill>
                <a:schemeClr val="tx1"/>
              </a:solidFill>
            </a:endParaRPr>
          </a:p>
          <a:p>
            <a:r>
              <a:rPr lang="pt-BR" sz="1600" dirty="0">
                <a:solidFill>
                  <a:schemeClr val="tx1"/>
                </a:solidFill>
              </a:rPr>
              <a:t>Realiza deslocamento circulares à esquerda nas linhas da matriz</a:t>
            </a:r>
          </a:p>
          <a:p>
            <a:r>
              <a:rPr lang="pt-BR" sz="1600" dirty="0">
                <a:solidFill>
                  <a:schemeClr val="tx1"/>
                </a:solidFill>
              </a:rPr>
              <a:t>Linha 0: sem alteração</a:t>
            </a:r>
          </a:p>
          <a:p>
            <a:r>
              <a:rPr lang="pt-BR" sz="1600" dirty="0">
                <a:solidFill>
                  <a:schemeClr val="tx1"/>
                </a:solidFill>
              </a:rPr>
              <a:t>Linha 1: desloca 1 byte</a:t>
            </a:r>
          </a:p>
          <a:p>
            <a:r>
              <a:rPr lang="pt-BR" sz="1600" dirty="0">
                <a:solidFill>
                  <a:schemeClr val="tx1"/>
                </a:solidFill>
              </a:rPr>
              <a:t>Linha 2: desloca 2 bytes</a:t>
            </a:r>
          </a:p>
          <a:p>
            <a:r>
              <a:rPr lang="pt-BR" sz="1600" dirty="0">
                <a:solidFill>
                  <a:schemeClr val="tx1"/>
                </a:solidFill>
              </a:rPr>
              <a:t>Linha 3: desloca 3 bytes</a:t>
            </a:r>
          </a:p>
          <a:p>
            <a:endParaRPr lang="pt-BR" sz="1600" b="1" dirty="0">
              <a:solidFill>
                <a:schemeClr val="tx1"/>
              </a:solidFill>
            </a:endParaRPr>
          </a:p>
          <a:p>
            <a:pPr marL="133350" indent="0" algn="r">
              <a:buNone/>
            </a:pPr>
            <a:endParaRPr lang="pt-BR" sz="1600" dirty="0">
              <a:solidFill>
                <a:schemeClr val="tx1"/>
              </a:solidFill>
            </a:endParaRPr>
          </a:p>
          <a:p>
            <a:endParaRPr lang="pt-BR" sz="1600" b="1" dirty="0">
              <a:solidFill>
                <a:schemeClr val="tx1"/>
              </a:solidFill>
            </a:endParaRP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87607971-4DC0-DF4F-7812-DFA05BD83D02}"/>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2E9CBBE6-C656-5C2F-8F28-21B99F8686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9294" y="3544478"/>
            <a:ext cx="6200611" cy="2311019"/>
          </a:xfrm>
          <a:prstGeom prst="rect">
            <a:avLst/>
          </a:prstGeom>
          <a:noFill/>
          <a:ln>
            <a:noFill/>
          </a:ln>
        </p:spPr>
      </p:pic>
    </p:spTree>
    <p:extLst>
      <p:ext uri="{BB962C8B-B14F-4D97-AF65-F5344CB8AC3E}">
        <p14:creationId xmlns:p14="http://schemas.microsoft.com/office/powerpoint/2010/main" val="1199097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577EEB08-C31E-861A-E52A-97F914AB1C14}"/>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1F6B3DD4-AD85-817D-4637-D2CAAC8EB748}"/>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AC7B6669-F468-C150-CB38-C18F548F6C12}"/>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800" b="1" dirty="0">
                <a:solidFill>
                  <a:schemeClr val="tx1"/>
                </a:solidFill>
              </a:rPr>
              <a:t>5.8.1 AES</a:t>
            </a:r>
          </a:p>
          <a:p>
            <a:pPr marL="133350" indent="0" algn="ctr">
              <a:buNone/>
            </a:pPr>
            <a:r>
              <a:rPr lang="pt-BR" sz="1800" b="1" dirty="0" err="1">
                <a:solidFill>
                  <a:schemeClr val="tx1"/>
                </a:solidFill>
              </a:rPr>
              <a:t>MixColumns</a:t>
            </a:r>
            <a:endParaRPr lang="pt-BR" sz="1800" b="1" dirty="0">
              <a:solidFill>
                <a:schemeClr val="tx1"/>
              </a:solidFill>
            </a:endParaRPr>
          </a:p>
          <a:p>
            <a:r>
              <a:rPr lang="pt-BR" sz="1600" dirty="0">
                <a:solidFill>
                  <a:schemeClr val="tx1"/>
                </a:solidFill>
              </a:rPr>
              <a:t>Mistura matematicamente os bytes de cada coluna da matriz</a:t>
            </a:r>
          </a:p>
          <a:p>
            <a:r>
              <a:rPr lang="pt-BR" sz="1600" dirty="0">
                <a:solidFill>
                  <a:schemeClr val="tx1"/>
                </a:solidFill>
              </a:rPr>
              <a:t>Realiza uma multiplicação da coluna por uma matriz fixa no </a:t>
            </a:r>
            <a:r>
              <a:rPr lang="pt-BR" sz="1600" dirty="0" err="1">
                <a:solidFill>
                  <a:schemeClr val="tx1"/>
                </a:solidFill>
              </a:rPr>
              <a:t>Galois</a:t>
            </a:r>
            <a:r>
              <a:rPr lang="pt-BR" sz="1600" dirty="0">
                <a:solidFill>
                  <a:schemeClr val="tx1"/>
                </a:solidFill>
              </a:rPr>
              <a:t> Field GF(2⁸)</a:t>
            </a:r>
          </a:p>
          <a:p>
            <a:r>
              <a:rPr lang="pt-BR" sz="1600" dirty="0">
                <a:solidFill>
                  <a:schemeClr val="tx1"/>
                </a:solidFill>
              </a:rPr>
              <a:t>Campo finito de 256 elementos de 0 a 255 que realiza operações matemáticas.</a:t>
            </a:r>
          </a:p>
          <a:p>
            <a:pPr marL="133350" indent="0" algn="r">
              <a:buNone/>
            </a:pPr>
            <a:endParaRPr lang="pt-BR" sz="1600" dirty="0">
              <a:solidFill>
                <a:schemeClr val="tx1"/>
              </a:solidFill>
            </a:endParaRPr>
          </a:p>
          <a:p>
            <a:endParaRPr lang="pt-BR" sz="1600" b="1" dirty="0">
              <a:solidFill>
                <a:schemeClr val="tx1"/>
              </a:solidFill>
            </a:endParaRP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F4C45048-3FB8-08E4-966C-F35C341EFFC3}"/>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 name="Imagem 9">
            <a:extLst>
              <a:ext uri="{FF2B5EF4-FFF2-40B4-BE49-F238E27FC236}">
                <a16:creationId xmlns:a16="http://schemas.microsoft.com/office/drawing/2014/main" id="{549F17E8-654D-54F7-29D5-C7A90B13B0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8538" y="3092836"/>
            <a:ext cx="5302123" cy="2820067"/>
          </a:xfrm>
          <a:prstGeom prst="rect">
            <a:avLst/>
          </a:prstGeom>
          <a:noFill/>
          <a:ln>
            <a:noFill/>
          </a:ln>
        </p:spPr>
      </p:pic>
    </p:spTree>
    <p:extLst>
      <p:ext uri="{BB962C8B-B14F-4D97-AF65-F5344CB8AC3E}">
        <p14:creationId xmlns:p14="http://schemas.microsoft.com/office/powerpoint/2010/main" val="4164198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75EA4BA-49C8-1DCE-0D55-CFA0BB5C7143}"/>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33FE74C0-D3FD-BC36-B22E-4C8A55D1AB5E}"/>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984DC7FF-3E3F-44E0-35DD-54C82337B6A2}"/>
              </a:ext>
            </a:extLst>
          </p:cNvPr>
          <p:cNvSpPr>
            <a:spLocks noGrp="1"/>
          </p:cNvSpPr>
          <p:nvPr>
            <p:ph type="body" idx="1"/>
          </p:nvPr>
        </p:nvSpPr>
        <p:spPr>
          <a:xfrm>
            <a:off x="312737" y="1128860"/>
            <a:ext cx="8312789" cy="5003824"/>
          </a:xfrm>
        </p:spPr>
        <p:txBody>
          <a:bodyPr/>
          <a:lstStyle/>
          <a:p>
            <a:r>
              <a:rPr lang="pt-BR" sz="1600" b="1" dirty="0">
                <a:solidFill>
                  <a:schemeClr val="tx1"/>
                </a:solidFill>
              </a:rPr>
              <a:t>5.8 Algoritmo de chave simétrica</a:t>
            </a:r>
          </a:p>
          <a:p>
            <a:r>
              <a:rPr lang="pt-BR" sz="1800" b="1" dirty="0">
                <a:solidFill>
                  <a:schemeClr val="tx1"/>
                </a:solidFill>
              </a:rPr>
              <a:t>5.8.2 3DES</a:t>
            </a:r>
            <a:endParaRPr lang="pt-BR" sz="1800" dirty="0">
              <a:solidFill>
                <a:schemeClr val="tx1"/>
              </a:solidFill>
            </a:endParaRPr>
          </a:p>
          <a:p>
            <a:r>
              <a:rPr lang="pt-BR" sz="1600" dirty="0">
                <a:solidFill>
                  <a:schemeClr val="tx1"/>
                </a:solidFill>
              </a:rPr>
              <a:t>DES (Data </a:t>
            </a:r>
            <a:r>
              <a:rPr lang="pt-BR" sz="1600" dirty="0" err="1">
                <a:solidFill>
                  <a:schemeClr val="tx1"/>
                </a:solidFill>
              </a:rPr>
              <a:t>Encryption</a:t>
            </a:r>
            <a:r>
              <a:rPr lang="pt-BR" sz="1600" dirty="0">
                <a:solidFill>
                  <a:schemeClr val="tx1"/>
                </a:solidFill>
              </a:rPr>
              <a:t> Standard) foi quebrado em 1998 pela </a:t>
            </a:r>
            <a:r>
              <a:rPr lang="pt-BR" sz="1600" dirty="0" err="1">
                <a:solidFill>
                  <a:schemeClr val="tx1"/>
                </a:solidFill>
              </a:rPr>
              <a:t>Electronic</a:t>
            </a:r>
            <a:r>
              <a:rPr lang="pt-BR" sz="1600" dirty="0">
                <a:solidFill>
                  <a:schemeClr val="tx1"/>
                </a:solidFill>
              </a:rPr>
              <a:t> Frontier Foundation</a:t>
            </a:r>
            <a:r>
              <a:rPr lang="pt-BR" dirty="0"/>
              <a:t> </a:t>
            </a:r>
            <a:r>
              <a:rPr lang="pt-BR" sz="1600" dirty="0">
                <a:solidFill>
                  <a:schemeClr val="tx1"/>
                </a:solidFill>
              </a:rPr>
              <a:t>.</a:t>
            </a:r>
          </a:p>
          <a:p>
            <a:r>
              <a:rPr lang="pt-BR" sz="1600" dirty="0">
                <a:solidFill>
                  <a:schemeClr val="tx1"/>
                </a:solidFill>
              </a:rPr>
              <a:t>Construíram uma máquina que quebrou o DES em menos de 24h.</a:t>
            </a:r>
          </a:p>
          <a:p>
            <a:r>
              <a:rPr lang="pt-BR" sz="1600" dirty="0">
                <a:solidFill>
                  <a:schemeClr val="tx1"/>
                </a:solidFill>
              </a:rPr>
              <a:t>A vulnerabilidade motivou o surgimento do Triple DES (3DES).</a:t>
            </a:r>
          </a:p>
          <a:p>
            <a:r>
              <a:rPr lang="pt-BR" sz="1600" dirty="0">
                <a:solidFill>
                  <a:schemeClr val="tx1"/>
                </a:solidFill>
              </a:rPr>
              <a:t>Pode utilizar 2 ou 3 chaves diferentes.</a:t>
            </a:r>
          </a:p>
          <a:p>
            <a:r>
              <a:rPr lang="pt-BR" sz="1600" dirty="0">
                <a:solidFill>
                  <a:schemeClr val="tx1"/>
                </a:solidFill>
              </a:rPr>
              <a:t>3DES com três chaves (k1, k2, k3)</a:t>
            </a:r>
          </a:p>
          <a:p>
            <a:r>
              <a:rPr lang="pt-BR" sz="1600" dirty="0">
                <a:solidFill>
                  <a:schemeClr val="tx1"/>
                </a:solidFill>
              </a:rPr>
              <a:t>Encriptação: C = Eₖ₃(Dₖ₂(Eₖ₁(P)))</a:t>
            </a:r>
          </a:p>
          <a:p>
            <a:r>
              <a:rPr lang="pt-BR" sz="1600" dirty="0">
                <a:solidFill>
                  <a:schemeClr val="tx1"/>
                </a:solidFill>
              </a:rPr>
              <a:t>Decriptação: P = Dₖ₁(Eₖ₂(Dₖ₃(C)))</a:t>
            </a:r>
          </a:p>
          <a:p>
            <a:r>
              <a:rPr lang="pt-BR" sz="1600" dirty="0">
                <a:solidFill>
                  <a:schemeClr val="tx1"/>
                </a:solidFill>
              </a:rPr>
              <a:t>Segurança equivalente a 168 bits.</a:t>
            </a:r>
          </a:p>
          <a:p>
            <a:endParaRPr lang="pt-BR" sz="1600" dirty="0">
              <a:solidFill>
                <a:schemeClr val="tx1"/>
              </a:solidFill>
            </a:endParaRPr>
          </a:p>
          <a:p>
            <a:r>
              <a:rPr lang="pt-BR" sz="1600" dirty="0">
                <a:solidFill>
                  <a:schemeClr val="tx1"/>
                </a:solidFill>
              </a:rPr>
              <a:t>3DES com duas chaves (k1 = k3)</a:t>
            </a:r>
          </a:p>
          <a:p>
            <a:r>
              <a:rPr lang="pt-BR" sz="1600" dirty="0">
                <a:solidFill>
                  <a:schemeClr val="tx1"/>
                </a:solidFill>
              </a:rPr>
              <a:t>Encriptação: C = Eₖ₁(Dₖ₂(Eₖ₁(P)))</a:t>
            </a:r>
          </a:p>
          <a:p>
            <a:r>
              <a:rPr lang="pt-BR" sz="1600" dirty="0">
                <a:solidFill>
                  <a:schemeClr val="tx1"/>
                </a:solidFill>
              </a:rPr>
              <a:t>Decriptação: P = Dₖ₁(Eₖ₂(Dₖ₁(C)))</a:t>
            </a:r>
          </a:p>
          <a:p>
            <a:r>
              <a:rPr lang="pt-BR" sz="1600" dirty="0">
                <a:solidFill>
                  <a:schemeClr val="tx1"/>
                </a:solidFill>
              </a:rPr>
              <a:t>Segurança equivalente a 112 bits.</a:t>
            </a:r>
          </a:p>
          <a:p>
            <a:endParaRPr lang="pt-BR" sz="1600" b="1"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0C2B7095-7B95-39CD-1BB3-83BAD904B696}"/>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a:extLst>
              <a:ext uri="{FF2B5EF4-FFF2-40B4-BE49-F238E27FC236}">
                <a16:creationId xmlns:a16="http://schemas.microsoft.com/office/drawing/2014/main" id="{AE74AD0C-9532-96BD-B9F8-5B4841656C3D}"/>
              </a:ext>
            </a:extLst>
          </p:cNvPr>
          <p:cNvPicPr>
            <a:picLocks noChangeAspect="1"/>
          </p:cNvPicPr>
          <p:nvPr/>
        </p:nvPicPr>
        <p:blipFill>
          <a:blip r:embed="rId3"/>
          <a:stretch>
            <a:fillRect/>
          </a:stretch>
        </p:blipFill>
        <p:spPr>
          <a:xfrm>
            <a:off x="4060825" y="3630772"/>
            <a:ext cx="5083175" cy="1974215"/>
          </a:xfrm>
          <a:prstGeom prst="rect">
            <a:avLst/>
          </a:prstGeom>
        </p:spPr>
      </p:pic>
    </p:spTree>
    <p:extLst>
      <p:ext uri="{BB962C8B-B14F-4D97-AF65-F5344CB8AC3E}">
        <p14:creationId xmlns:p14="http://schemas.microsoft.com/office/powerpoint/2010/main" val="3587631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D36D9A15-9732-1CA1-03DB-6558D268D085}"/>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49D86FC6-AB86-BB9D-11F2-C797CD69CA81}"/>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27FA67A4-DF5F-EA20-7BCB-062A50B54A6A}"/>
              </a:ext>
            </a:extLst>
          </p:cNvPr>
          <p:cNvSpPr>
            <a:spLocks noGrp="1"/>
          </p:cNvSpPr>
          <p:nvPr>
            <p:ph type="body" idx="1"/>
          </p:nvPr>
        </p:nvSpPr>
        <p:spPr>
          <a:xfrm>
            <a:off x="283047" y="968604"/>
            <a:ext cx="4106863" cy="5156724"/>
          </a:xfrm>
        </p:spPr>
        <p:txBody>
          <a:bodyPr/>
          <a:lstStyle/>
          <a:p>
            <a:r>
              <a:rPr lang="pt-BR" sz="1600" b="1" dirty="0">
                <a:solidFill>
                  <a:schemeClr val="tx1"/>
                </a:solidFill>
              </a:rPr>
              <a:t>5.8 Algoritmo de chave simétrica</a:t>
            </a:r>
          </a:p>
          <a:p>
            <a:r>
              <a:rPr lang="pt-BR" sz="1800" b="1" dirty="0">
                <a:solidFill>
                  <a:schemeClr val="tx1"/>
                </a:solidFill>
              </a:rPr>
              <a:t>5.8.3 </a:t>
            </a:r>
            <a:r>
              <a:rPr lang="pt-BR" sz="1800" b="1" dirty="0" err="1">
                <a:solidFill>
                  <a:schemeClr val="tx1"/>
                </a:solidFill>
              </a:rPr>
              <a:t>Twofish</a:t>
            </a:r>
            <a:endParaRPr lang="pt-BR" sz="1800" b="1" dirty="0">
              <a:solidFill>
                <a:schemeClr val="tx1"/>
              </a:solidFill>
            </a:endParaRPr>
          </a:p>
          <a:p>
            <a:pPr algn="just"/>
            <a:r>
              <a:rPr lang="pt-BR" sz="1050" dirty="0">
                <a:solidFill>
                  <a:schemeClr val="tx1"/>
                </a:solidFill>
              </a:rPr>
              <a:t>Realiza 16 rodadas de criptografia.</a:t>
            </a:r>
          </a:p>
          <a:p>
            <a:pPr algn="just"/>
            <a:r>
              <a:rPr lang="pt-BR" sz="1050" dirty="0">
                <a:solidFill>
                  <a:schemeClr val="tx1"/>
                </a:solidFill>
              </a:rPr>
              <a:t>O texto original (128 bits) é dividido em 4 partes de 32 bits.</a:t>
            </a:r>
          </a:p>
          <a:p>
            <a:pPr algn="just"/>
            <a:r>
              <a:rPr lang="pt-BR" sz="1050" dirty="0">
                <a:solidFill>
                  <a:schemeClr val="tx1"/>
                </a:solidFill>
              </a:rPr>
              <a:t>Cada parte é combinada com uma </a:t>
            </a:r>
            <a:r>
              <a:rPr lang="pt-BR" sz="1050" dirty="0" err="1">
                <a:solidFill>
                  <a:schemeClr val="tx1"/>
                </a:solidFill>
              </a:rPr>
              <a:t>subchave</a:t>
            </a:r>
            <a:r>
              <a:rPr lang="pt-BR" sz="1050" dirty="0">
                <a:solidFill>
                  <a:schemeClr val="tx1"/>
                </a:solidFill>
              </a:rPr>
              <a:t> usando XOR.</a:t>
            </a:r>
          </a:p>
          <a:p>
            <a:pPr algn="just"/>
            <a:r>
              <a:rPr lang="pt-BR" sz="1050" dirty="0">
                <a:solidFill>
                  <a:schemeClr val="tx1"/>
                </a:solidFill>
              </a:rPr>
              <a:t>Essa etapa serve para confundir os dados desde o início.</a:t>
            </a:r>
          </a:p>
          <a:p>
            <a:pPr algn="just"/>
            <a:r>
              <a:rPr lang="pt-BR" sz="1050" dirty="0">
                <a:solidFill>
                  <a:schemeClr val="tx1"/>
                </a:solidFill>
              </a:rPr>
              <a:t>Cada rodada trabalha com duas palavras (metade dos dados).</a:t>
            </a:r>
          </a:p>
          <a:p>
            <a:pPr algn="just"/>
            <a:r>
              <a:rPr lang="pt-BR" sz="1050" dirty="0">
                <a:solidFill>
                  <a:schemeClr val="tx1"/>
                </a:solidFill>
              </a:rPr>
              <a:t>Etapas de cada rodada:</a:t>
            </a:r>
          </a:p>
          <a:p>
            <a:pPr algn="just"/>
            <a:r>
              <a:rPr lang="pt-BR" sz="1050" dirty="0">
                <a:solidFill>
                  <a:schemeClr val="tx1"/>
                </a:solidFill>
              </a:rPr>
              <a:t>Aplicação da função </a:t>
            </a:r>
            <a:r>
              <a:rPr lang="pt-BR" sz="1050" b="1" dirty="0">
                <a:solidFill>
                  <a:schemeClr val="tx1"/>
                </a:solidFill>
              </a:rPr>
              <a:t>g</a:t>
            </a:r>
            <a:r>
              <a:rPr lang="pt-BR" sz="1050" dirty="0">
                <a:solidFill>
                  <a:schemeClr val="tx1"/>
                </a:solidFill>
              </a:rPr>
              <a:t>:Cada byte passa por </a:t>
            </a:r>
            <a:r>
              <a:rPr lang="pt-BR" sz="1050" b="1" dirty="0">
                <a:solidFill>
                  <a:schemeClr val="tx1"/>
                </a:solidFill>
              </a:rPr>
              <a:t>S-boxes</a:t>
            </a:r>
            <a:r>
              <a:rPr lang="pt-BR" sz="1050" dirty="0">
                <a:solidFill>
                  <a:schemeClr val="tx1"/>
                </a:solidFill>
              </a:rPr>
              <a:t> (substituições não lineares).Depois passa por uma matriz </a:t>
            </a:r>
            <a:r>
              <a:rPr lang="pt-BR" sz="1050" b="1" dirty="0">
                <a:solidFill>
                  <a:schemeClr val="tx1"/>
                </a:solidFill>
              </a:rPr>
              <a:t>MDS (</a:t>
            </a:r>
            <a:r>
              <a:rPr lang="pt-BR" sz="1050" dirty="0">
                <a:solidFill>
                  <a:schemeClr val="tx1"/>
                </a:solidFill>
              </a:rPr>
              <a:t>Máxima Separação de Distância</a:t>
            </a:r>
            <a:r>
              <a:rPr lang="pt-BR" sz="1050" b="1" dirty="0">
                <a:solidFill>
                  <a:schemeClr val="tx1"/>
                </a:solidFill>
              </a:rPr>
              <a:t>)</a:t>
            </a:r>
            <a:r>
              <a:rPr lang="pt-BR" sz="1050" dirty="0">
                <a:solidFill>
                  <a:schemeClr val="tx1"/>
                </a:solidFill>
              </a:rPr>
              <a:t>, que mistura os dados.</a:t>
            </a:r>
          </a:p>
          <a:p>
            <a:pPr algn="just"/>
            <a:r>
              <a:rPr lang="pt-BR" sz="1050" dirty="0">
                <a:solidFill>
                  <a:schemeClr val="tx1"/>
                </a:solidFill>
              </a:rPr>
              <a:t>Os dados transformados são combinados com </a:t>
            </a:r>
            <a:r>
              <a:rPr lang="pt-BR" sz="1050" dirty="0" err="1">
                <a:solidFill>
                  <a:schemeClr val="tx1"/>
                </a:solidFill>
              </a:rPr>
              <a:t>subchaves</a:t>
            </a:r>
            <a:r>
              <a:rPr lang="pt-BR" sz="1050" dirty="0">
                <a:solidFill>
                  <a:schemeClr val="tx1"/>
                </a:solidFill>
              </a:rPr>
              <a:t>. Passam pela transformação </a:t>
            </a:r>
            <a:r>
              <a:rPr lang="pt-BR" sz="1050" b="1" dirty="0">
                <a:solidFill>
                  <a:schemeClr val="tx1"/>
                </a:solidFill>
              </a:rPr>
              <a:t>PHT</a:t>
            </a:r>
            <a:r>
              <a:rPr lang="pt-BR" sz="1050" dirty="0">
                <a:solidFill>
                  <a:schemeClr val="tx1"/>
                </a:solidFill>
              </a:rPr>
              <a:t> (mistura matemática).</a:t>
            </a:r>
          </a:p>
          <a:p>
            <a:pPr algn="just"/>
            <a:r>
              <a:rPr lang="pt-BR" sz="1050" dirty="0">
                <a:solidFill>
                  <a:schemeClr val="tx1"/>
                </a:solidFill>
              </a:rPr>
              <a:t>Os dados são atualizados usando XOR, adição e shifts (giram posições).</a:t>
            </a:r>
          </a:p>
          <a:p>
            <a:pPr algn="just"/>
            <a:r>
              <a:rPr lang="pt-BR" sz="1050" dirty="0">
                <a:solidFill>
                  <a:schemeClr val="tx1"/>
                </a:solidFill>
              </a:rPr>
              <a:t>No fim da rodada, as duas metades dos dados trocam de lugar.</a:t>
            </a:r>
          </a:p>
          <a:p>
            <a:pPr algn="just"/>
            <a:r>
              <a:rPr lang="pt-BR" sz="1050" dirty="0">
                <a:solidFill>
                  <a:schemeClr val="tx1"/>
                </a:solidFill>
              </a:rPr>
              <a:t>Output </a:t>
            </a:r>
            <a:r>
              <a:rPr lang="pt-BR" sz="1050" dirty="0" err="1">
                <a:solidFill>
                  <a:schemeClr val="tx1"/>
                </a:solidFill>
              </a:rPr>
              <a:t>Whitening</a:t>
            </a:r>
            <a:endParaRPr lang="pt-BR" sz="1050" dirty="0">
              <a:solidFill>
                <a:schemeClr val="tx1"/>
              </a:solidFill>
            </a:endParaRPr>
          </a:p>
          <a:p>
            <a:pPr algn="just"/>
            <a:r>
              <a:rPr lang="pt-BR" sz="1050" dirty="0">
                <a:solidFill>
                  <a:schemeClr val="tx1"/>
                </a:solidFill>
              </a:rPr>
              <a:t>Após as 16 rodadas, os dados são novamente combinados com outras 4 </a:t>
            </a:r>
            <a:r>
              <a:rPr lang="pt-BR" sz="1050" dirty="0" err="1">
                <a:solidFill>
                  <a:schemeClr val="tx1"/>
                </a:solidFill>
              </a:rPr>
              <a:t>subchaves</a:t>
            </a:r>
            <a:r>
              <a:rPr lang="pt-BR" sz="1050" dirty="0">
                <a:solidFill>
                  <a:schemeClr val="tx1"/>
                </a:solidFill>
              </a:rPr>
              <a:t> usando XOR.</a:t>
            </a:r>
          </a:p>
          <a:p>
            <a:pPr algn="just"/>
            <a:r>
              <a:rPr lang="pt-BR" sz="1050" dirty="0">
                <a:solidFill>
                  <a:schemeClr val="tx1"/>
                </a:solidFill>
              </a:rPr>
              <a:t>Isso gera o texto cifrado final de 128 bits.</a:t>
            </a:r>
          </a:p>
          <a:p>
            <a:endParaRPr lang="pt-BR" sz="1200" dirty="0">
              <a:solidFill>
                <a:schemeClr val="tx1"/>
              </a:solidFill>
            </a:endParaRPr>
          </a:p>
          <a:p>
            <a:endParaRPr lang="pt-BR" sz="1200" dirty="0">
              <a:solidFill>
                <a:schemeClr val="tx1"/>
              </a:solidFill>
            </a:endParaRPr>
          </a:p>
          <a:p>
            <a:endParaRPr lang="pt-BR" sz="1200" dirty="0">
              <a:solidFill>
                <a:schemeClr val="tx1"/>
              </a:solidFill>
            </a:endParaRPr>
          </a:p>
          <a:p>
            <a:endParaRPr lang="pt-BR" sz="16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92CB582A-5A42-3AB0-BB12-A9409628A39B}"/>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a:extLst>
              <a:ext uri="{FF2B5EF4-FFF2-40B4-BE49-F238E27FC236}">
                <a16:creationId xmlns:a16="http://schemas.microsoft.com/office/drawing/2014/main" id="{AF49CA38-0D7F-A392-8483-075F6C266F7F}"/>
              </a:ext>
            </a:extLst>
          </p:cNvPr>
          <p:cNvPicPr>
            <a:picLocks noChangeAspect="1"/>
          </p:cNvPicPr>
          <p:nvPr/>
        </p:nvPicPr>
        <p:blipFill>
          <a:blip r:embed="rId3"/>
          <a:stretch>
            <a:fillRect/>
          </a:stretch>
        </p:blipFill>
        <p:spPr>
          <a:xfrm>
            <a:off x="4419601" y="1077704"/>
            <a:ext cx="4535660" cy="5156725"/>
          </a:xfrm>
          <a:prstGeom prst="rect">
            <a:avLst/>
          </a:prstGeom>
        </p:spPr>
      </p:pic>
    </p:spTree>
    <p:extLst>
      <p:ext uri="{BB962C8B-B14F-4D97-AF65-F5344CB8AC3E}">
        <p14:creationId xmlns:p14="http://schemas.microsoft.com/office/powerpoint/2010/main" val="432641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C61FCCF0-7D29-EB49-FCAA-ACD2440ABB54}"/>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52DD43C8-0FBC-A134-9398-73380AB9B4DD}"/>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4FF9EC33-69A6-B9F4-FB8A-AA3517FF2AEC}"/>
              </a:ext>
            </a:extLst>
          </p:cNvPr>
          <p:cNvSpPr>
            <a:spLocks noGrp="1"/>
          </p:cNvSpPr>
          <p:nvPr>
            <p:ph type="body" idx="1"/>
          </p:nvPr>
        </p:nvSpPr>
        <p:spPr>
          <a:xfrm>
            <a:off x="312737" y="1128860"/>
            <a:ext cx="4106863" cy="5003824"/>
          </a:xfrm>
        </p:spPr>
        <p:txBody>
          <a:bodyPr/>
          <a:lstStyle/>
          <a:p>
            <a:r>
              <a:rPr lang="pt-BR" sz="1600" b="1" dirty="0">
                <a:solidFill>
                  <a:schemeClr val="tx1"/>
                </a:solidFill>
              </a:rPr>
              <a:t>5.8 Algoritmo de chave simétrica</a:t>
            </a:r>
          </a:p>
          <a:p>
            <a:r>
              <a:rPr lang="pt-BR" sz="1800" b="1" dirty="0">
                <a:solidFill>
                  <a:schemeClr val="tx1"/>
                </a:solidFill>
              </a:rPr>
              <a:t>5.8.4 </a:t>
            </a:r>
            <a:r>
              <a:rPr lang="pt-BR" sz="1800" b="1" dirty="0" err="1">
                <a:solidFill>
                  <a:schemeClr val="tx1"/>
                </a:solidFill>
              </a:rPr>
              <a:t>Blowfish</a:t>
            </a:r>
            <a:endParaRPr lang="pt-BR" sz="1200" dirty="0">
              <a:solidFill>
                <a:schemeClr val="tx1"/>
              </a:solidFill>
            </a:endParaRPr>
          </a:p>
          <a:p>
            <a:r>
              <a:rPr lang="pt-BR" sz="1300" dirty="0">
                <a:solidFill>
                  <a:schemeClr val="tx1"/>
                </a:solidFill>
              </a:rPr>
              <a:t>Gera duas estruturas </a:t>
            </a:r>
            <a:r>
              <a:rPr lang="pt-BR" sz="1300" dirty="0" err="1">
                <a:solidFill>
                  <a:schemeClr val="tx1"/>
                </a:solidFill>
              </a:rPr>
              <a:t>internas:P-array</a:t>
            </a:r>
            <a:r>
              <a:rPr lang="pt-BR" sz="1300" dirty="0">
                <a:solidFill>
                  <a:schemeClr val="tx1"/>
                </a:solidFill>
              </a:rPr>
              <a:t>: 18 </a:t>
            </a:r>
            <a:r>
              <a:rPr lang="pt-BR" sz="1300" dirty="0" err="1">
                <a:solidFill>
                  <a:schemeClr val="tx1"/>
                </a:solidFill>
              </a:rPr>
              <a:t>subchaves.S</a:t>
            </a:r>
            <a:r>
              <a:rPr lang="pt-BR" sz="1300" dirty="0">
                <a:solidFill>
                  <a:schemeClr val="tx1"/>
                </a:solidFill>
              </a:rPr>
              <a:t>-boxes: 4 tabelas com 256 entradas cada. </a:t>
            </a:r>
          </a:p>
          <a:p>
            <a:r>
              <a:rPr lang="pt-BR" sz="1300" dirty="0">
                <a:solidFill>
                  <a:schemeClr val="tx1"/>
                </a:solidFill>
              </a:rPr>
              <a:t>O bloco de 64 bits é dividido </a:t>
            </a:r>
            <a:r>
              <a:rPr lang="pt-BR" sz="1300" dirty="0" err="1">
                <a:solidFill>
                  <a:schemeClr val="tx1"/>
                </a:solidFill>
              </a:rPr>
              <a:t>em:L</a:t>
            </a:r>
            <a:r>
              <a:rPr lang="pt-BR" sz="1300" dirty="0">
                <a:solidFill>
                  <a:schemeClr val="tx1"/>
                </a:solidFill>
              </a:rPr>
              <a:t> (</a:t>
            </a:r>
            <a:r>
              <a:rPr lang="pt-BR" sz="1300" dirty="0" err="1">
                <a:solidFill>
                  <a:schemeClr val="tx1"/>
                </a:solidFill>
              </a:rPr>
              <a:t>Left</a:t>
            </a:r>
            <a:r>
              <a:rPr lang="pt-BR" sz="1300" dirty="0">
                <a:solidFill>
                  <a:schemeClr val="tx1"/>
                </a:solidFill>
              </a:rPr>
              <a:t>) – 32 </a:t>
            </a:r>
            <a:r>
              <a:rPr lang="pt-BR" sz="1300" dirty="0" err="1">
                <a:solidFill>
                  <a:schemeClr val="tx1"/>
                </a:solidFill>
              </a:rPr>
              <a:t>bits.R</a:t>
            </a:r>
            <a:r>
              <a:rPr lang="pt-BR" sz="1300" dirty="0">
                <a:solidFill>
                  <a:schemeClr val="tx1"/>
                </a:solidFill>
              </a:rPr>
              <a:t> (</a:t>
            </a:r>
            <a:r>
              <a:rPr lang="pt-BR" sz="1300" dirty="0" err="1">
                <a:solidFill>
                  <a:schemeClr val="tx1"/>
                </a:solidFill>
              </a:rPr>
              <a:t>Right</a:t>
            </a:r>
            <a:r>
              <a:rPr lang="pt-BR" sz="1300" dirty="0">
                <a:solidFill>
                  <a:schemeClr val="tx1"/>
                </a:solidFill>
              </a:rPr>
              <a:t>) – 32 bits.</a:t>
            </a:r>
          </a:p>
          <a:p>
            <a:r>
              <a:rPr lang="pt-BR" sz="1300" dirty="0">
                <a:solidFill>
                  <a:schemeClr val="tx1"/>
                </a:solidFill>
              </a:rPr>
              <a:t>Para cada </a:t>
            </a:r>
            <a:r>
              <a:rPr lang="pt-BR" sz="1300" dirty="0" err="1">
                <a:solidFill>
                  <a:schemeClr val="tx1"/>
                </a:solidFill>
              </a:rPr>
              <a:t>rodada:L</a:t>
            </a:r>
            <a:r>
              <a:rPr lang="pt-BR" sz="1300" dirty="0">
                <a:solidFill>
                  <a:schemeClr val="tx1"/>
                </a:solidFill>
              </a:rPr>
              <a:t> = L XOR P[i] (usa </a:t>
            </a:r>
            <a:r>
              <a:rPr lang="pt-BR" sz="1300" dirty="0" err="1">
                <a:solidFill>
                  <a:schemeClr val="tx1"/>
                </a:solidFill>
              </a:rPr>
              <a:t>subchave</a:t>
            </a:r>
            <a:r>
              <a:rPr lang="pt-BR" sz="1300" dirty="0">
                <a:solidFill>
                  <a:schemeClr val="tx1"/>
                </a:solidFill>
              </a:rPr>
              <a:t> da </a:t>
            </a:r>
            <a:r>
              <a:rPr lang="pt-BR" sz="1300" dirty="0" err="1">
                <a:solidFill>
                  <a:schemeClr val="tx1"/>
                </a:solidFill>
              </a:rPr>
              <a:t>P-array</a:t>
            </a:r>
            <a:r>
              <a:rPr lang="pt-BR" sz="1300" dirty="0">
                <a:solidFill>
                  <a:schemeClr val="tx1"/>
                </a:solidFill>
              </a:rPr>
              <a:t>).</a:t>
            </a:r>
          </a:p>
          <a:p>
            <a:r>
              <a:rPr lang="pt-BR" sz="1300" dirty="0">
                <a:solidFill>
                  <a:schemeClr val="tx1"/>
                </a:solidFill>
              </a:rPr>
              <a:t>Aplica a função F sobre L: Divide L em 4 bytes. Usa cada byte como índice nas 4 S-boxes. </a:t>
            </a:r>
          </a:p>
          <a:p>
            <a:r>
              <a:rPr lang="pt-BR" sz="1300" dirty="0" err="1">
                <a:solidFill>
                  <a:schemeClr val="tx1"/>
                </a:solidFill>
              </a:rPr>
              <a:t>Realiza:F</a:t>
            </a:r>
            <a:r>
              <a:rPr lang="pt-BR" sz="1300" dirty="0">
                <a:solidFill>
                  <a:schemeClr val="tx1"/>
                </a:solidFill>
              </a:rPr>
              <a:t>(L) = ((S1 + S2) XOR S3) + S4</a:t>
            </a:r>
          </a:p>
          <a:p>
            <a:r>
              <a:rPr lang="pt-BR" sz="1300" dirty="0">
                <a:solidFill>
                  <a:schemeClr val="tx1"/>
                </a:solidFill>
              </a:rPr>
              <a:t>R = R XOR F(L)</a:t>
            </a:r>
          </a:p>
          <a:p>
            <a:r>
              <a:rPr lang="pt-BR" sz="1300" dirty="0">
                <a:solidFill>
                  <a:schemeClr val="tx1"/>
                </a:solidFill>
              </a:rPr>
              <a:t>Troca os valores de L e R.</a:t>
            </a:r>
          </a:p>
          <a:p>
            <a:r>
              <a:rPr lang="pt-BR" sz="1300" dirty="0">
                <a:solidFill>
                  <a:schemeClr val="tx1"/>
                </a:solidFill>
              </a:rPr>
              <a:t>Após as 16 rodadas:</a:t>
            </a:r>
          </a:p>
          <a:p>
            <a:r>
              <a:rPr lang="pt-BR" sz="1300" dirty="0">
                <a:solidFill>
                  <a:schemeClr val="tx1"/>
                </a:solidFill>
              </a:rPr>
              <a:t>Troca final de L e R.</a:t>
            </a:r>
          </a:p>
          <a:p>
            <a:r>
              <a:rPr lang="pt-BR" sz="1300" dirty="0">
                <a:solidFill>
                  <a:schemeClr val="tx1"/>
                </a:solidFill>
              </a:rPr>
              <a:t>L = L XOR P[18]</a:t>
            </a:r>
          </a:p>
          <a:p>
            <a:r>
              <a:rPr lang="pt-BR" sz="1300" dirty="0">
                <a:solidFill>
                  <a:schemeClr val="tx1"/>
                </a:solidFill>
              </a:rPr>
              <a:t>R = R XOR P[17]</a:t>
            </a:r>
          </a:p>
          <a:p>
            <a:r>
              <a:rPr lang="pt-BR" sz="1300" dirty="0">
                <a:solidFill>
                  <a:schemeClr val="tx1"/>
                </a:solidFill>
              </a:rPr>
              <a:t>Resultado final: 64 bits cifrados.</a:t>
            </a:r>
          </a:p>
        </p:txBody>
      </p:sp>
      <p:sp>
        <p:nvSpPr>
          <p:cNvPr id="3" name="AutoShape 4" descr="O que é VPN no Celular: Como Configurar e Usar - Surfshark">
            <a:extLst>
              <a:ext uri="{FF2B5EF4-FFF2-40B4-BE49-F238E27FC236}">
                <a16:creationId xmlns:a16="http://schemas.microsoft.com/office/drawing/2014/main" id="{296C2F6C-05C6-B10E-471E-E29C0AE7297C}"/>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a:extLst>
              <a:ext uri="{FF2B5EF4-FFF2-40B4-BE49-F238E27FC236}">
                <a16:creationId xmlns:a16="http://schemas.microsoft.com/office/drawing/2014/main" id="{3DBD120B-FC46-4710-14A9-66D35CF2F72C}"/>
              </a:ext>
            </a:extLst>
          </p:cNvPr>
          <p:cNvPicPr>
            <a:picLocks noChangeAspect="1"/>
          </p:cNvPicPr>
          <p:nvPr/>
        </p:nvPicPr>
        <p:blipFill>
          <a:blip r:embed="rId3"/>
          <a:stretch>
            <a:fillRect/>
          </a:stretch>
        </p:blipFill>
        <p:spPr>
          <a:xfrm>
            <a:off x="5000047" y="1625479"/>
            <a:ext cx="4143953" cy="4010585"/>
          </a:xfrm>
          <a:prstGeom prst="rect">
            <a:avLst/>
          </a:prstGeom>
        </p:spPr>
      </p:pic>
    </p:spTree>
    <p:extLst>
      <p:ext uri="{BB962C8B-B14F-4D97-AF65-F5344CB8AC3E}">
        <p14:creationId xmlns:p14="http://schemas.microsoft.com/office/powerpoint/2010/main" val="2372774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72ACBB4-1087-71B0-246D-EADEE4E441AC}"/>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E2CFA09D-1E37-68E2-0637-5190DB89828A}"/>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F7EAE1A8-F2A3-4920-E21D-0D1ACCC581E2}"/>
              </a:ext>
            </a:extLst>
          </p:cNvPr>
          <p:cNvSpPr>
            <a:spLocks noGrp="1"/>
          </p:cNvSpPr>
          <p:nvPr>
            <p:ph type="body" idx="1"/>
          </p:nvPr>
        </p:nvSpPr>
        <p:spPr>
          <a:xfrm>
            <a:off x="312737" y="1128860"/>
            <a:ext cx="4106863" cy="5003824"/>
          </a:xfrm>
        </p:spPr>
        <p:txBody>
          <a:bodyPr/>
          <a:lstStyle/>
          <a:p>
            <a:r>
              <a:rPr lang="pt-BR" sz="1600" b="1" dirty="0">
                <a:solidFill>
                  <a:schemeClr val="tx1"/>
                </a:solidFill>
              </a:rPr>
              <a:t>5.8 Algoritmo de chave simétrica</a:t>
            </a:r>
          </a:p>
          <a:p>
            <a:r>
              <a:rPr lang="pt-BR" sz="1800" b="1" dirty="0">
                <a:solidFill>
                  <a:schemeClr val="tx1"/>
                </a:solidFill>
              </a:rPr>
              <a:t>5.8.5 RC4</a:t>
            </a:r>
          </a:p>
          <a:p>
            <a:r>
              <a:rPr lang="pt-BR" sz="1400" b="1" dirty="0">
                <a:solidFill>
                  <a:schemeClr val="tx1"/>
                </a:solidFill>
              </a:rPr>
              <a:t>1º KSA – Agendamento da Chave</a:t>
            </a:r>
          </a:p>
          <a:p>
            <a:r>
              <a:rPr lang="pt-BR" sz="1300" dirty="0">
                <a:solidFill>
                  <a:schemeClr val="tx1"/>
                </a:solidFill>
              </a:rPr>
              <a:t>Inicia vetor S[256] com valores de 0 a 255.</a:t>
            </a:r>
          </a:p>
          <a:p>
            <a:r>
              <a:rPr lang="pt-BR" sz="1300" dirty="0">
                <a:solidFill>
                  <a:schemeClr val="tx1"/>
                </a:solidFill>
              </a:rPr>
              <a:t>Cria vetor T[256] com a chave repetida até preencher 256 posições.</a:t>
            </a:r>
          </a:p>
          <a:p>
            <a:r>
              <a:rPr lang="pt-BR" sz="1300" dirty="0">
                <a:solidFill>
                  <a:schemeClr val="tx1"/>
                </a:solidFill>
              </a:rPr>
              <a:t>Embaralha S com permutações baseadas em T: </a:t>
            </a:r>
          </a:p>
          <a:p>
            <a:r>
              <a:rPr lang="pt-BR" sz="1300" dirty="0">
                <a:solidFill>
                  <a:schemeClr val="tx1"/>
                </a:solidFill>
              </a:rPr>
              <a:t>Para cada i de 0 a 255:j = (j + S[i] + T[i]) </a:t>
            </a:r>
            <a:r>
              <a:rPr lang="pt-BR" sz="1300" dirty="0" err="1">
                <a:solidFill>
                  <a:schemeClr val="tx1"/>
                </a:solidFill>
              </a:rPr>
              <a:t>mod</a:t>
            </a:r>
            <a:r>
              <a:rPr lang="pt-BR" sz="1300" dirty="0">
                <a:solidFill>
                  <a:schemeClr val="tx1"/>
                </a:solidFill>
              </a:rPr>
              <a:t> 256</a:t>
            </a:r>
          </a:p>
          <a:p>
            <a:r>
              <a:rPr lang="pt-BR" sz="1300" dirty="0">
                <a:solidFill>
                  <a:schemeClr val="tx1"/>
                </a:solidFill>
              </a:rPr>
              <a:t>Troca S[i] com S[j]</a:t>
            </a:r>
          </a:p>
          <a:p>
            <a:r>
              <a:rPr lang="pt-BR" sz="1400" b="1" dirty="0">
                <a:solidFill>
                  <a:schemeClr val="tx1"/>
                </a:solidFill>
              </a:rPr>
              <a:t>2º PRGA – Geração do </a:t>
            </a:r>
            <a:r>
              <a:rPr lang="pt-BR" sz="1400" b="1" dirty="0" err="1">
                <a:solidFill>
                  <a:schemeClr val="tx1"/>
                </a:solidFill>
              </a:rPr>
              <a:t>Keystream</a:t>
            </a:r>
            <a:endParaRPr lang="pt-BR" sz="1400" b="1" dirty="0">
              <a:solidFill>
                <a:schemeClr val="tx1"/>
              </a:solidFill>
            </a:endParaRPr>
          </a:p>
          <a:p>
            <a:r>
              <a:rPr lang="pt-BR" sz="1300" dirty="0">
                <a:solidFill>
                  <a:schemeClr val="tx1"/>
                </a:solidFill>
              </a:rPr>
              <a:t>Inicia i = 0, j = 0.</a:t>
            </a:r>
          </a:p>
          <a:p>
            <a:r>
              <a:rPr lang="pt-BR" sz="1300" dirty="0">
                <a:solidFill>
                  <a:schemeClr val="tx1"/>
                </a:solidFill>
              </a:rPr>
              <a:t>Para cada byte do texto:</a:t>
            </a:r>
          </a:p>
          <a:p>
            <a:r>
              <a:rPr lang="pt-BR" sz="1300" dirty="0">
                <a:solidFill>
                  <a:schemeClr val="tx1"/>
                </a:solidFill>
              </a:rPr>
              <a:t>i = (i + 1) </a:t>
            </a:r>
            <a:r>
              <a:rPr lang="pt-BR" sz="1300" dirty="0" err="1">
                <a:solidFill>
                  <a:schemeClr val="tx1"/>
                </a:solidFill>
              </a:rPr>
              <a:t>mod</a:t>
            </a:r>
            <a:r>
              <a:rPr lang="pt-BR" sz="1300" dirty="0">
                <a:solidFill>
                  <a:schemeClr val="tx1"/>
                </a:solidFill>
              </a:rPr>
              <a:t> 256</a:t>
            </a:r>
          </a:p>
          <a:p>
            <a:r>
              <a:rPr lang="pt-BR" sz="1300" dirty="0">
                <a:solidFill>
                  <a:schemeClr val="tx1"/>
                </a:solidFill>
              </a:rPr>
              <a:t>j = (j + S[i]) </a:t>
            </a:r>
            <a:r>
              <a:rPr lang="pt-BR" sz="1300" dirty="0" err="1">
                <a:solidFill>
                  <a:schemeClr val="tx1"/>
                </a:solidFill>
              </a:rPr>
              <a:t>mod</a:t>
            </a:r>
            <a:r>
              <a:rPr lang="pt-BR" sz="1300" dirty="0">
                <a:solidFill>
                  <a:schemeClr val="tx1"/>
                </a:solidFill>
              </a:rPr>
              <a:t> 256</a:t>
            </a:r>
          </a:p>
          <a:p>
            <a:r>
              <a:rPr lang="pt-BR" sz="1300" dirty="0">
                <a:solidFill>
                  <a:schemeClr val="tx1"/>
                </a:solidFill>
              </a:rPr>
              <a:t>Troca S[i] com S[j]</a:t>
            </a:r>
          </a:p>
          <a:p>
            <a:r>
              <a:rPr lang="pt-BR" sz="1300" dirty="0">
                <a:solidFill>
                  <a:schemeClr val="tx1"/>
                </a:solidFill>
              </a:rPr>
              <a:t>t = (S[i] + S[j]) </a:t>
            </a:r>
            <a:r>
              <a:rPr lang="pt-BR" sz="1300" dirty="0" err="1">
                <a:solidFill>
                  <a:schemeClr val="tx1"/>
                </a:solidFill>
              </a:rPr>
              <a:t>mod</a:t>
            </a:r>
            <a:r>
              <a:rPr lang="pt-BR" sz="1300" dirty="0">
                <a:solidFill>
                  <a:schemeClr val="tx1"/>
                </a:solidFill>
              </a:rPr>
              <a:t> 256</a:t>
            </a:r>
          </a:p>
          <a:p>
            <a:r>
              <a:rPr lang="pt-BR" sz="1300" dirty="0" err="1">
                <a:solidFill>
                  <a:schemeClr val="tx1"/>
                </a:solidFill>
              </a:rPr>
              <a:t>Keystream</a:t>
            </a:r>
            <a:r>
              <a:rPr lang="pt-BR" sz="1300" dirty="0">
                <a:solidFill>
                  <a:schemeClr val="tx1"/>
                </a:solidFill>
              </a:rPr>
              <a:t> byte = S[t]</a:t>
            </a:r>
          </a:p>
          <a:p>
            <a:r>
              <a:rPr lang="pt-BR" sz="1300" dirty="0">
                <a:solidFill>
                  <a:schemeClr val="tx1"/>
                </a:solidFill>
              </a:rPr>
              <a:t>Texto cifrado = </a:t>
            </a:r>
            <a:r>
              <a:rPr lang="pt-BR" sz="1300" dirty="0" err="1">
                <a:solidFill>
                  <a:schemeClr val="tx1"/>
                </a:solidFill>
              </a:rPr>
              <a:t>keystream</a:t>
            </a:r>
            <a:r>
              <a:rPr lang="pt-BR" sz="1300" dirty="0">
                <a:solidFill>
                  <a:schemeClr val="tx1"/>
                </a:solidFill>
              </a:rPr>
              <a:t> XOR texto original</a:t>
            </a:r>
          </a:p>
        </p:txBody>
      </p:sp>
      <p:sp>
        <p:nvSpPr>
          <p:cNvPr id="3" name="AutoShape 4" descr="O que é VPN no Celular: Como Configurar e Usar - Surfshark">
            <a:extLst>
              <a:ext uri="{FF2B5EF4-FFF2-40B4-BE49-F238E27FC236}">
                <a16:creationId xmlns:a16="http://schemas.microsoft.com/office/drawing/2014/main" id="{496E11CE-CDA5-B0C3-A2F7-C4FB22A825BE}"/>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 name="Imagem 7" descr="Encrypt Using X-Or(): ">
            <a:extLst>
              <a:ext uri="{FF2B5EF4-FFF2-40B4-BE49-F238E27FC236}">
                <a16:creationId xmlns:a16="http://schemas.microsoft.com/office/drawing/2014/main" id="{EBAF0CAB-C9A6-F59F-D072-E839181E4C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8658" y="1459282"/>
            <a:ext cx="3806964" cy="4359452"/>
          </a:xfrm>
          <a:prstGeom prst="rect">
            <a:avLst/>
          </a:prstGeom>
          <a:noFill/>
          <a:ln>
            <a:noFill/>
          </a:ln>
        </p:spPr>
      </p:pic>
    </p:spTree>
    <p:extLst>
      <p:ext uri="{BB962C8B-B14F-4D97-AF65-F5344CB8AC3E}">
        <p14:creationId xmlns:p14="http://schemas.microsoft.com/office/powerpoint/2010/main" val="186291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B1A0705-F5E5-86C3-6DB5-B58D963FBB02}"/>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961B1F43-7C8B-E649-8C99-828A71FD2384}"/>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74CE0527-9FCF-0B5E-4935-15C9AE347758}"/>
              </a:ext>
            </a:extLst>
          </p:cNvPr>
          <p:cNvSpPr>
            <a:spLocks noGrp="1"/>
          </p:cNvSpPr>
          <p:nvPr>
            <p:ph type="body" idx="1"/>
          </p:nvPr>
        </p:nvSpPr>
        <p:spPr>
          <a:xfrm>
            <a:off x="312736" y="1128860"/>
            <a:ext cx="8556625" cy="5003824"/>
          </a:xfrm>
        </p:spPr>
        <p:txBody>
          <a:bodyPr/>
          <a:lstStyle/>
          <a:p>
            <a:r>
              <a:rPr lang="pt-BR" b="1" dirty="0">
                <a:solidFill>
                  <a:schemeClr val="tx1"/>
                </a:solidFill>
              </a:rPr>
              <a:t>5.9 Algoritmo de chave assimétrica</a:t>
            </a:r>
          </a:p>
          <a:p>
            <a:r>
              <a:rPr lang="pt-BR" dirty="0">
                <a:solidFill>
                  <a:schemeClr val="tx1"/>
                </a:solidFill>
              </a:rPr>
              <a:t>Utiliza chave pública para criptografar</a:t>
            </a:r>
          </a:p>
          <a:p>
            <a:r>
              <a:rPr lang="pt-BR" dirty="0">
                <a:solidFill>
                  <a:schemeClr val="tx1"/>
                </a:solidFill>
              </a:rPr>
              <a:t>Chave privada para descriptografar</a:t>
            </a:r>
          </a:p>
          <a:p>
            <a:r>
              <a:rPr lang="pt-BR" sz="2400" b="1" dirty="0">
                <a:solidFill>
                  <a:schemeClr val="tx1"/>
                </a:solidFill>
              </a:rPr>
              <a:t>5.9.1 RSA</a:t>
            </a:r>
          </a:p>
          <a:p>
            <a:r>
              <a:rPr lang="pt-BR" sz="1800" dirty="0">
                <a:solidFill>
                  <a:schemeClr val="tx1"/>
                </a:solidFill>
              </a:rPr>
              <a:t>Primeiro, escolhem-se dois números primos grandes (p e q), calcula-se:</a:t>
            </a:r>
          </a:p>
          <a:p>
            <a:r>
              <a:rPr lang="pt-BR" sz="1800" b="1" dirty="0">
                <a:solidFill>
                  <a:schemeClr val="tx1"/>
                </a:solidFill>
              </a:rPr>
              <a:t>N = p × q </a:t>
            </a:r>
          </a:p>
          <a:p>
            <a:r>
              <a:rPr lang="pt-BR" sz="1800" b="1" dirty="0">
                <a:solidFill>
                  <a:schemeClr val="tx1"/>
                </a:solidFill>
              </a:rPr>
              <a:t>φ(N) = (p − 1)(q − 1)</a:t>
            </a:r>
          </a:p>
          <a:p>
            <a:r>
              <a:rPr lang="pt-BR" sz="1800" dirty="0">
                <a:solidFill>
                  <a:schemeClr val="tx1"/>
                </a:solidFill>
              </a:rPr>
              <a:t>Depois, escolhe-se um número </a:t>
            </a:r>
            <a:r>
              <a:rPr lang="pt-BR" sz="1800" b="1" dirty="0">
                <a:solidFill>
                  <a:schemeClr val="tx1"/>
                </a:solidFill>
              </a:rPr>
              <a:t>e</a:t>
            </a:r>
            <a:r>
              <a:rPr lang="pt-BR" sz="1800" dirty="0">
                <a:solidFill>
                  <a:schemeClr val="tx1"/>
                </a:solidFill>
              </a:rPr>
              <a:t> (</a:t>
            </a:r>
            <a:r>
              <a:rPr lang="pt-BR" sz="1800" b="1" dirty="0">
                <a:solidFill>
                  <a:schemeClr val="tx1"/>
                </a:solidFill>
              </a:rPr>
              <a:t>1 </a:t>
            </a:r>
            <a:r>
              <a:rPr lang="pt-BR" sz="1800" dirty="0">
                <a:solidFill>
                  <a:schemeClr val="tx1"/>
                </a:solidFill>
              </a:rPr>
              <a:t>&lt;</a:t>
            </a:r>
            <a:r>
              <a:rPr lang="pt-BR" sz="1800" b="1" dirty="0">
                <a:solidFill>
                  <a:schemeClr val="tx1"/>
                </a:solidFill>
              </a:rPr>
              <a:t> e </a:t>
            </a:r>
            <a:r>
              <a:rPr lang="pt-BR" sz="1800" dirty="0">
                <a:solidFill>
                  <a:schemeClr val="tx1"/>
                </a:solidFill>
              </a:rPr>
              <a:t>&lt;</a:t>
            </a:r>
            <a:r>
              <a:rPr lang="pt-BR" sz="1800" b="1" dirty="0">
                <a:solidFill>
                  <a:schemeClr val="tx1"/>
                </a:solidFill>
              </a:rPr>
              <a:t> φ(N)</a:t>
            </a:r>
            <a:r>
              <a:rPr lang="pt-BR" sz="1800" dirty="0">
                <a:solidFill>
                  <a:schemeClr val="tx1"/>
                </a:solidFill>
              </a:rPr>
              <a:t>) e calcula-se </a:t>
            </a:r>
            <a:r>
              <a:rPr lang="pt-BR" sz="1800" b="1" dirty="0">
                <a:solidFill>
                  <a:schemeClr val="tx1"/>
                </a:solidFill>
              </a:rPr>
              <a:t>d</a:t>
            </a:r>
            <a:r>
              <a:rPr lang="pt-BR" sz="1800" dirty="0">
                <a:solidFill>
                  <a:schemeClr val="tx1"/>
                </a:solidFill>
              </a:rPr>
              <a:t>, tal que </a:t>
            </a:r>
            <a:r>
              <a:rPr lang="pt-BR" sz="1800" b="1" dirty="0">
                <a:solidFill>
                  <a:schemeClr val="tx1"/>
                </a:solidFill>
              </a:rPr>
              <a:t>e × d = 1 </a:t>
            </a:r>
            <a:r>
              <a:rPr lang="pt-BR" sz="1800" b="1" dirty="0" err="1">
                <a:solidFill>
                  <a:schemeClr val="tx1"/>
                </a:solidFill>
              </a:rPr>
              <a:t>mod</a:t>
            </a:r>
            <a:r>
              <a:rPr lang="pt-BR" sz="1800" b="1" dirty="0">
                <a:solidFill>
                  <a:schemeClr val="tx1"/>
                </a:solidFill>
              </a:rPr>
              <a:t> φ(N)</a:t>
            </a:r>
            <a:r>
              <a:rPr lang="pt-BR" sz="1800" dirty="0">
                <a:solidFill>
                  <a:schemeClr val="tx1"/>
                </a:solidFill>
              </a:rPr>
              <a:t>.</a:t>
            </a:r>
          </a:p>
          <a:p>
            <a:r>
              <a:rPr lang="pt-BR" sz="1800" dirty="0">
                <a:solidFill>
                  <a:schemeClr val="tx1"/>
                </a:solidFill>
              </a:rPr>
              <a:t>A chave pública é (e, N) e a privada é (d, N).</a:t>
            </a:r>
          </a:p>
          <a:p>
            <a:r>
              <a:rPr lang="pt-BR" sz="1800" dirty="0">
                <a:solidFill>
                  <a:schemeClr val="tx1"/>
                </a:solidFill>
              </a:rPr>
              <a:t>A mensagem vira um número </a:t>
            </a:r>
            <a:r>
              <a:rPr lang="pt-BR" sz="1800" b="1" dirty="0">
                <a:solidFill>
                  <a:schemeClr val="tx1"/>
                </a:solidFill>
              </a:rPr>
              <a:t>b</a:t>
            </a:r>
            <a:r>
              <a:rPr lang="pt-BR" sz="1800" dirty="0">
                <a:solidFill>
                  <a:schemeClr val="tx1"/>
                </a:solidFill>
              </a:rPr>
              <a:t> (exemplo: uma letra vira 65)</a:t>
            </a:r>
          </a:p>
          <a:p>
            <a:r>
              <a:rPr lang="pt-BR" sz="1800" dirty="0">
                <a:solidFill>
                  <a:schemeClr val="tx1"/>
                </a:solidFill>
              </a:rPr>
              <a:t>Para cifrar, usa-se </a:t>
            </a:r>
            <a:r>
              <a:rPr lang="pt-BR" sz="1800" b="1" dirty="0">
                <a:solidFill>
                  <a:schemeClr val="tx1"/>
                </a:solidFill>
              </a:rPr>
              <a:t>c = </a:t>
            </a:r>
            <a:r>
              <a:rPr lang="pt-BR" sz="1800" b="1" dirty="0" err="1">
                <a:solidFill>
                  <a:schemeClr val="tx1"/>
                </a:solidFill>
              </a:rPr>
              <a:t>b^e</a:t>
            </a:r>
            <a:r>
              <a:rPr lang="pt-BR" sz="1800" b="1" dirty="0">
                <a:solidFill>
                  <a:schemeClr val="tx1"/>
                </a:solidFill>
              </a:rPr>
              <a:t> </a:t>
            </a:r>
            <a:r>
              <a:rPr lang="pt-BR" sz="1800" b="1" dirty="0" err="1">
                <a:solidFill>
                  <a:schemeClr val="tx1"/>
                </a:solidFill>
              </a:rPr>
              <a:t>mod</a:t>
            </a:r>
            <a:r>
              <a:rPr lang="pt-BR" sz="1800" b="1" dirty="0">
                <a:solidFill>
                  <a:schemeClr val="tx1"/>
                </a:solidFill>
              </a:rPr>
              <a:t> N </a:t>
            </a:r>
          </a:p>
          <a:p>
            <a:r>
              <a:rPr lang="pt-BR" sz="1800" dirty="0">
                <a:solidFill>
                  <a:schemeClr val="tx1"/>
                </a:solidFill>
              </a:rPr>
              <a:t>Para decifrar, </a:t>
            </a:r>
            <a:r>
              <a:rPr lang="pt-BR" sz="1800" b="1" dirty="0">
                <a:solidFill>
                  <a:schemeClr val="tx1"/>
                </a:solidFill>
              </a:rPr>
              <a:t>b = </a:t>
            </a:r>
            <a:r>
              <a:rPr lang="pt-BR" sz="1800" b="1" dirty="0" err="1">
                <a:solidFill>
                  <a:schemeClr val="tx1"/>
                </a:solidFill>
              </a:rPr>
              <a:t>c^d</a:t>
            </a:r>
            <a:r>
              <a:rPr lang="pt-BR" sz="1800" b="1" dirty="0">
                <a:solidFill>
                  <a:schemeClr val="tx1"/>
                </a:solidFill>
              </a:rPr>
              <a:t> </a:t>
            </a:r>
            <a:r>
              <a:rPr lang="pt-BR" sz="1800" b="1" dirty="0" err="1">
                <a:solidFill>
                  <a:schemeClr val="tx1"/>
                </a:solidFill>
              </a:rPr>
              <a:t>mod</a:t>
            </a:r>
            <a:r>
              <a:rPr lang="pt-BR" sz="1800" b="1" dirty="0">
                <a:solidFill>
                  <a:schemeClr val="tx1"/>
                </a:solidFill>
              </a:rPr>
              <a:t> N</a:t>
            </a:r>
            <a:r>
              <a:rPr lang="pt-BR" sz="1800" dirty="0">
                <a:solidFill>
                  <a:schemeClr val="tx1"/>
                </a:solidFill>
              </a:rPr>
              <a:t>, onde </a:t>
            </a:r>
            <a:r>
              <a:rPr lang="pt-BR" sz="1800" b="1" dirty="0">
                <a:solidFill>
                  <a:schemeClr val="tx1"/>
                </a:solidFill>
              </a:rPr>
              <a:t>b</a:t>
            </a:r>
            <a:r>
              <a:rPr lang="pt-BR" sz="1800" dirty="0">
                <a:solidFill>
                  <a:schemeClr val="tx1"/>
                </a:solidFill>
              </a:rPr>
              <a:t> é o bloco numérico da mensagem. </a:t>
            </a:r>
          </a:p>
          <a:p>
            <a:r>
              <a:rPr lang="pt-BR" sz="1800" dirty="0">
                <a:solidFill>
                  <a:schemeClr val="tx1"/>
                </a:solidFill>
              </a:rPr>
              <a:t>A segurança do RSA está na dificuldade de fatorar </a:t>
            </a:r>
            <a:r>
              <a:rPr lang="pt-BR" sz="1800" b="1" dirty="0">
                <a:solidFill>
                  <a:schemeClr val="tx1"/>
                </a:solidFill>
              </a:rPr>
              <a:t>N</a:t>
            </a:r>
            <a:r>
              <a:rPr lang="pt-BR" sz="1800" dirty="0">
                <a:solidFill>
                  <a:schemeClr val="tx1"/>
                </a:solidFill>
              </a:rPr>
              <a:t> e obter </a:t>
            </a:r>
            <a:r>
              <a:rPr lang="pt-BR" sz="1800" b="1" dirty="0">
                <a:solidFill>
                  <a:schemeClr val="tx1"/>
                </a:solidFill>
              </a:rPr>
              <a:t>p</a:t>
            </a:r>
            <a:r>
              <a:rPr lang="pt-BR" sz="1800" dirty="0">
                <a:solidFill>
                  <a:schemeClr val="tx1"/>
                </a:solidFill>
              </a:rPr>
              <a:t> e </a:t>
            </a:r>
            <a:r>
              <a:rPr lang="pt-BR" sz="1800" b="1" dirty="0">
                <a:solidFill>
                  <a:schemeClr val="tx1"/>
                </a:solidFill>
              </a:rPr>
              <a:t>q</a:t>
            </a:r>
            <a:r>
              <a:rPr lang="pt-BR" sz="1800" dirty="0">
                <a:solidFill>
                  <a:schemeClr val="tx1"/>
                </a:solidFill>
              </a:rPr>
              <a:t>.</a:t>
            </a:r>
          </a:p>
        </p:txBody>
      </p:sp>
      <p:sp>
        <p:nvSpPr>
          <p:cNvPr id="3" name="AutoShape 4" descr="O que é VPN no Celular: Como Configurar e Usar - Surfshark">
            <a:extLst>
              <a:ext uri="{FF2B5EF4-FFF2-40B4-BE49-F238E27FC236}">
                <a16:creationId xmlns:a16="http://schemas.microsoft.com/office/drawing/2014/main" id="{D0E07509-2B2D-B7EF-54CE-8C2C6890C318}"/>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03389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6DB713A5-9975-4464-C403-82117DEA367B}"/>
            </a:ext>
          </a:extLst>
        </p:cNvPr>
        <p:cNvGrpSpPr/>
        <p:nvPr/>
      </p:nvGrpSpPr>
      <p:grpSpPr>
        <a:xfrm>
          <a:off x="0" y="0"/>
          <a:ext cx="0" cy="0"/>
          <a:chOff x="0" y="0"/>
          <a:chExt cx="0" cy="0"/>
        </a:xfrm>
      </p:grpSpPr>
      <p:sp>
        <p:nvSpPr>
          <p:cNvPr id="80" name="Google Shape;80;p2">
            <a:extLst>
              <a:ext uri="{FF2B5EF4-FFF2-40B4-BE49-F238E27FC236}">
                <a16:creationId xmlns:a16="http://schemas.microsoft.com/office/drawing/2014/main" id="{E759AFFA-2C38-4D57-3666-B1E530FC09AC}"/>
              </a:ext>
            </a:extLst>
          </p:cNvPr>
          <p:cNvSpPr txBox="1">
            <a:spLocks noGrp="1"/>
          </p:cNvSpPr>
          <p:nvPr>
            <p:ph type="body" idx="1"/>
          </p:nvPr>
        </p:nvSpPr>
        <p:spPr>
          <a:xfrm>
            <a:off x="323528" y="1233488"/>
            <a:ext cx="8518525" cy="5003824"/>
          </a:xfrm>
          <a:prstGeom prst="rect">
            <a:avLst/>
          </a:prstGeom>
          <a:noFill/>
          <a:ln>
            <a:noFill/>
          </a:ln>
        </p:spPr>
        <p:txBody>
          <a:bodyPr spcFirstLastPara="1" wrap="square" lIns="91425" tIns="45700" rIns="91425" bIns="45700" anchor="t" anchorCtr="0">
            <a:noAutofit/>
          </a:bodyPr>
          <a:lstStyle/>
          <a:p>
            <a:pPr marL="0" lvl="1" indent="0" algn="l" rtl="0">
              <a:lnSpc>
                <a:spcPct val="120000"/>
              </a:lnSpc>
              <a:spcBef>
                <a:spcPts val="0"/>
              </a:spcBef>
              <a:spcAft>
                <a:spcPts val="0"/>
              </a:spcAft>
              <a:buClr>
                <a:schemeClr val="lt2"/>
              </a:buClr>
              <a:buSzPts val="1500"/>
              <a:buNone/>
            </a:pPr>
            <a:r>
              <a:rPr lang="pt-BR" dirty="0"/>
              <a:t>Introdução</a:t>
            </a:r>
            <a:endParaRPr dirty="0"/>
          </a:p>
          <a:p>
            <a:pPr marL="342900" lvl="1" indent="-342900" algn="l" rtl="0">
              <a:lnSpc>
                <a:spcPct val="120000"/>
              </a:lnSpc>
              <a:spcBef>
                <a:spcPts val="300"/>
              </a:spcBef>
              <a:spcAft>
                <a:spcPts val="0"/>
              </a:spcAft>
              <a:buClr>
                <a:schemeClr val="lt2"/>
              </a:buClr>
              <a:buSzPts val="1500"/>
              <a:buFont typeface="Noto Sans Symbols"/>
              <a:buChar char="■"/>
            </a:pPr>
            <a:endParaRPr lang="pt-BR" dirty="0">
              <a:solidFill>
                <a:srgbClr val="FF0000"/>
              </a:solidFill>
            </a:endParaRPr>
          </a:p>
          <a:p>
            <a:pPr marL="457200" lvl="2" indent="0">
              <a:buSzPts val="1500"/>
              <a:buNone/>
            </a:pPr>
            <a:endParaRPr dirty="0">
              <a:solidFill>
                <a:schemeClr val="tx1"/>
              </a:solidFill>
            </a:endParaRPr>
          </a:p>
          <a:p>
            <a:pPr marL="0" lvl="1" indent="0" algn="l" rtl="0">
              <a:lnSpc>
                <a:spcPct val="120000"/>
              </a:lnSpc>
              <a:spcBef>
                <a:spcPts val="300"/>
              </a:spcBef>
              <a:spcAft>
                <a:spcPts val="0"/>
              </a:spcAft>
              <a:buClr>
                <a:schemeClr val="lt2"/>
              </a:buClr>
              <a:buSzPts val="1500"/>
              <a:buNone/>
            </a:pPr>
            <a:endParaRPr dirty="0"/>
          </a:p>
          <a:p>
            <a:pPr marL="0" lvl="0" indent="0" algn="l" rtl="0">
              <a:lnSpc>
                <a:spcPct val="120000"/>
              </a:lnSpc>
              <a:spcBef>
                <a:spcPts val="300"/>
              </a:spcBef>
              <a:spcAft>
                <a:spcPts val="0"/>
              </a:spcAft>
              <a:buSzPts val="1500"/>
              <a:buNone/>
            </a:pPr>
            <a:endParaRPr dirty="0"/>
          </a:p>
        </p:txBody>
      </p:sp>
      <p:sp>
        <p:nvSpPr>
          <p:cNvPr id="81" name="Google Shape;81;p2">
            <a:extLst>
              <a:ext uri="{FF2B5EF4-FFF2-40B4-BE49-F238E27FC236}">
                <a16:creationId xmlns:a16="http://schemas.microsoft.com/office/drawing/2014/main" id="{8D5F596B-EAD6-CE31-9C17-D3EEFEC8D66A}"/>
              </a:ext>
            </a:extLst>
          </p:cNvPr>
          <p:cNvSpPr txBox="1">
            <a:spLocks noGrp="1"/>
          </p:cNvSpPr>
          <p:nvPr>
            <p:ph type="title"/>
          </p:nvPr>
        </p:nvSpPr>
        <p:spPr>
          <a:xfrm>
            <a:off x="301947" y="333645"/>
            <a:ext cx="8518525" cy="1009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sz="1800" dirty="0"/>
              <a:t>ESTUDO SOBRE OS PRINCIPAIS CYBERATAQUES EM ATIVOS DE REDE EM AMBIENTES CORPORATIVOS</a:t>
            </a:r>
            <a:endParaRPr sz="1800" dirty="0"/>
          </a:p>
        </p:txBody>
      </p:sp>
      <p:sp>
        <p:nvSpPr>
          <p:cNvPr id="2" name="Google Shape;80;p2">
            <a:extLst>
              <a:ext uri="{FF2B5EF4-FFF2-40B4-BE49-F238E27FC236}">
                <a16:creationId xmlns:a16="http://schemas.microsoft.com/office/drawing/2014/main" id="{75E11DE8-B364-9F04-1C83-DDAF609CF036}"/>
              </a:ext>
            </a:extLst>
          </p:cNvPr>
          <p:cNvSpPr txBox="1">
            <a:spLocks/>
          </p:cNvSpPr>
          <p:nvPr/>
        </p:nvSpPr>
        <p:spPr>
          <a:xfrm>
            <a:off x="233828" y="1627604"/>
            <a:ext cx="8697924" cy="213369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342900" lvl="1" indent="-342900">
              <a:buClr>
                <a:schemeClr val="lt2"/>
              </a:buClr>
              <a:buSzPts val="1500"/>
              <a:buFont typeface="Noto Sans Symbols"/>
              <a:buChar char="■"/>
            </a:pPr>
            <a:r>
              <a:rPr lang="pt-BR" sz="1600" dirty="0">
                <a:solidFill>
                  <a:schemeClr val="tx1"/>
                </a:solidFill>
              </a:rPr>
              <a:t>Dispositivos conectados na rede processam, armazenam e transmitem dados. Ataques nesse lugar podem comprometer à segurança nacional.</a:t>
            </a:r>
          </a:p>
          <a:p>
            <a:pPr marL="342900" lvl="1" indent="-342900">
              <a:buClr>
                <a:schemeClr val="lt2"/>
              </a:buClr>
              <a:buSzPts val="1500"/>
              <a:buFont typeface="Noto Sans Symbols"/>
              <a:buChar char="■"/>
            </a:pPr>
            <a:r>
              <a:rPr lang="pt-BR" sz="1600" dirty="0">
                <a:solidFill>
                  <a:schemeClr val="tx1"/>
                </a:solidFill>
              </a:rPr>
              <a:t>Cenário Atual no Brasil</a:t>
            </a:r>
          </a:p>
          <a:p>
            <a:pPr marL="800100" lvl="2" indent="-342900">
              <a:buSzPts val="1500"/>
              <a:buFont typeface="Noto Sans Symbols"/>
              <a:buChar char="■"/>
            </a:pPr>
            <a:r>
              <a:rPr lang="pt-BR" sz="1600" dirty="0"/>
              <a:t>357 mil ataques no 2º semestre de 2023 (CNN Brasil, 2024)</a:t>
            </a:r>
          </a:p>
          <a:p>
            <a:pPr marL="800100" lvl="2" indent="-342900">
              <a:buSzPts val="1500"/>
              <a:buFont typeface="Noto Sans Symbols"/>
              <a:buChar char="■"/>
            </a:pPr>
            <a:r>
              <a:rPr lang="pt-BR" sz="1600" dirty="0"/>
              <a:t>Aumento de 142% nos ataques a ativos de rede</a:t>
            </a:r>
          </a:p>
          <a:p>
            <a:pPr marL="800100" lvl="2" indent="-342900">
              <a:buSzPts val="1500"/>
              <a:buFont typeface="Noto Sans Symbols"/>
              <a:buChar char="■"/>
            </a:pPr>
            <a:r>
              <a:rPr lang="pt-BR" sz="1600" dirty="0"/>
              <a:t>Setores críticos como transportes e TI também afetados</a:t>
            </a:r>
            <a:endParaRPr lang="pt-BR" dirty="0">
              <a:solidFill>
                <a:schemeClr val="tx1"/>
              </a:solidFill>
            </a:endParaRPr>
          </a:p>
          <a:p>
            <a:pPr marL="0" indent="0">
              <a:spcBef>
                <a:spcPts val="300"/>
              </a:spcBef>
              <a:buFont typeface="Noto Sans Symbols"/>
              <a:buNone/>
            </a:pPr>
            <a:endParaRPr lang="pt-BR" dirty="0"/>
          </a:p>
        </p:txBody>
      </p:sp>
      <p:sp>
        <p:nvSpPr>
          <p:cNvPr id="3" name="Google Shape;80;p2">
            <a:extLst>
              <a:ext uri="{FF2B5EF4-FFF2-40B4-BE49-F238E27FC236}">
                <a16:creationId xmlns:a16="http://schemas.microsoft.com/office/drawing/2014/main" id="{E283BA9B-E1B8-A918-BEF0-0079AE392FA4}"/>
              </a:ext>
            </a:extLst>
          </p:cNvPr>
          <p:cNvSpPr txBox="1">
            <a:spLocks/>
          </p:cNvSpPr>
          <p:nvPr/>
        </p:nvSpPr>
        <p:spPr>
          <a:xfrm>
            <a:off x="301947" y="3661609"/>
            <a:ext cx="8697924" cy="23244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342900" lvl="1" indent="-342900">
              <a:buClr>
                <a:schemeClr val="lt2"/>
              </a:buClr>
              <a:buSzPts val="1500"/>
              <a:buFont typeface="Noto Sans Symbols"/>
              <a:buChar char="■"/>
            </a:pPr>
            <a:r>
              <a:rPr lang="pt-BR" sz="1800" dirty="0">
                <a:solidFill>
                  <a:schemeClr val="tx1"/>
                </a:solidFill>
              </a:rPr>
              <a:t>Usada engenharia social ao funcionário da empresa C&amp;M Software para desviar valores R$541 milhões.</a:t>
            </a:r>
          </a:p>
          <a:p>
            <a:pPr marL="342900" lvl="1" indent="-342900">
              <a:buClr>
                <a:schemeClr val="lt2"/>
              </a:buClr>
              <a:buSzPts val="1500"/>
              <a:buFont typeface="Noto Sans Symbols"/>
              <a:buChar char="■"/>
            </a:pPr>
            <a:r>
              <a:rPr lang="pt-BR" sz="1800" dirty="0">
                <a:solidFill>
                  <a:schemeClr val="tx1"/>
                </a:solidFill>
              </a:rPr>
              <a:t>Principais Ameaças Cibernéticas:</a:t>
            </a:r>
          </a:p>
          <a:p>
            <a:pPr marL="800100" lvl="2" indent="-342900">
              <a:buSzPts val="1500"/>
              <a:buFont typeface="Noto Sans Symbols"/>
              <a:buChar char="■"/>
            </a:pPr>
            <a:r>
              <a:rPr lang="pt-BR" sz="1800" b="1" dirty="0">
                <a:solidFill>
                  <a:schemeClr val="tx1"/>
                </a:solidFill>
              </a:rPr>
              <a:t>Malware:</a:t>
            </a:r>
            <a:r>
              <a:rPr lang="pt-BR" sz="1800" dirty="0">
                <a:solidFill>
                  <a:schemeClr val="tx1"/>
                </a:solidFill>
              </a:rPr>
              <a:t> Acesso não autorizado</a:t>
            </a:r>
          </a:p>
          <a:p>
            <a:pPr marL="800100" lvl="2" indent="-342900">
              <a:buSzPts val="1500"/>
              <a:buFont typeface="Noto Sans Symbols"/>
              <a:buChar char="■"/>
            </a:pPr>
            <a:r>
              <a:rPr lang="pt-BR" sz="1800" b="1" dirty="0" err="1">
                <a:solidFill>
                  <a:schemeClr val="tx1"/>
                </a:solidFill>
              </a:rPr>
              <a:t>Phishing</a:t>
            </a:r>
            <a:r>
              <a:rPr lang="pt-BR" sz="1800" b="1" dirty="0">
                <a:solidFill>
                  <a:schemeClr val="tx1"/>
                </a:solidFill>
              </a:rPr>
              <a:t>:</a:t>
            </a:r>
            <a:r>
              <a:rPr lang="pt-BR" sz="1800" dirty="0">
                <a:solidFill>
                  <a:schemeClr val="tx1"/>
                </a:solidFill>
              </a:rPr>
              <a:t> Fraude eletrônica</a:t>
            </a:r>
          </a:p>
          <a:p>
            <a:pPr marL="800100" lvl="2" indent="-342900">
              <a:buSzPts val="1500"/>
              <a:buFont typeface="Noto Sans Symbols"/>
              <a:buChar char="■"/>
            </a:pPr>
            <a:r>
              <a:rPr lang="pt-BR" sz="1800" b="1" dirty="0" err="1">
                <a:solidFill>
                  <a:schemeClr val="tx1"/>
                </a:solidFill>
              </a:rPr>
              <a:t>Ransomware</a:t>
            </a:r>
            <a:r>
              <a:rPr lang="pt-BR" sz="1800" b="1" dirty="0">
                <a:solidFill>
                  <a:schemeClr val="tx1"/>
                </a:solidFill>
              </a:rPr>
              <a:t>:</a:t>
            </a:r>
            <a:r>
              <a:rPr lang="pt-BR" sz="1800" dirty="0">
                <a:solidFill>
                  <a:schemeClr val="tx1"/>
                </a:solidFill>
              </a:rPr>
              <a:t> Sequestro de dados com pedido de resgate (IBM, 2024)</a:t>
            </a:r>
          </a:p>
          <a:p>
            <a:pPr>
              <a:buFont typeface="Wingdings" panose="05000000000000000000" pitchFamily="2" charset="2"/>
              <a:buChar char="§"/>
            </a:pPr>
            <a:endParaRPr lang="pt-BR" dirty="0">
              <a:solidFill>
                <a:schemeClr val="tx1"/>
              </a:solidFill>
            </a:endParaRPr>
          </a:p>
          <a:p>
            <a:pPr marL="1060450" lvl="2" indent="0">
              <a:buNone/>
            </a:pPr>
            <a:endParaRPr lang="pt-BR" dirty="0">
              <a:solidFill>
                <a:schemeClr val="tx1"/>
              </a:solidFill>
            </a:endParaRPr>
          </a:p>
          <a:p>
            <a:pPr marL="0" indent="0">
              <a:spcBef>
                <a:spcPts val="300"/>
              </a:spcBef>
              <a:buFont typeface="Noto Sans Symbols"/>
              <a:buNone/>
            </a:pPr>
            <a:endParaRPr lang="pt-BR" dirty="0"/>
          </a:p>
        </p:txBody>
      </p:sp>
    </p:spTree>
    <p:extLst>
      <p:ext uri="{BB962C8B-B14F-4D97-AF65-F5344CB8AC3E}">
        <p14:creationId xmlns:p14="http://schemas.microsoft.com/office/powerpoint/2010/main" val="832859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33D9B4D9-BC51-B6A5-0E79-A8CE80A85AE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08BE3452-A1E0-575B-47D4-5CBCB7C16FB8}"/>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95E18128-649E-B317-3197-0C4840643CEC}"/>
              </a:ext>
            </a:extLst>
          </p:cNvPr>
          <p:cNvSpPr>
            <a:spLocks noGrp="1"/>
          </p:cNvSpPr>
          <p:nvPr>
            <p:ph type="body" idx="1"/>
          </p:nvPr>
        </p:nvSpPr>
        <p:spPr>
          <a:xfrm>
            <a:off x="312736" y="1128860"/>
            <a:ext cx="8556625" cy="5224806"/>
          </a:xfrm>
        </p:spPr>
        <p:txBody>
          <a:bodyPr/>
          <a:lstStyle/>
          <a:p>
            <a:r>
              <a:rPr lang="pt-BR" b="1" dirty="0">
                <a:solidFill>
                  <a:schemeClr val="tx1"/>
                </a:solidFill>
              </a:rPr>
              <a:t>5.9 Algoritmo de chave assimétrica</a:t>
            </a:r>
          </a:p>
          <a:p>
            <a:r>
              <a:rPr lang="pt-BR" sz="2400" b="1" dirty="0">
                <a:solidFill>
                  <a:schemeClr val="tx1"/>
                </a:solidFill>
              </a:rPr>
              <a:t>5.9.2 ECC</a:t>
            </a:r>
          </a:p>
          <a:p>
            <a:r>
              <a:rPr lang="pt-BR" sz="1100" dirty="0">
                <a:solidFill>
                  <a:schemeClr val="tx1"/>
                </a:solidFill>
              </a:rPr>
              <a:t>Escolha dos parâmetros públicos (feita por todos os usuários):</a:t>
            </a:r>
          </a:p>
          <a:p>
            <a:r>
              <a:rPr lang="pt-BR" sz="1100" b="1" dirty="0">
                <a:solidFill>
                  <a:schemeClr val="tx1"/>
                </a:solidFill>
              </a:rPr>
              <a:t>p </a:t>
            </a:r>
            <a:r>
              <a:rPr lang="pt-BR" sz="1100" dirty="0">
                <a:solidFill>
                  <a:schemeClr val="tx1"/>
                </a:solidFill>
              </a:rPr>
              <a:t>→ um número primo grande (define o campo finito onde a curva existe)</a:t>
            </a:r>
          </a:p>
          <a:p>
            <a:r>
              <a:rPr lang="pt-BR" sz="1100" b="1" dirty="0">
                <a:solidFill>
                  <a:schemeClr val="tx1"/>
                </a:solidFill>
              </a:rPr>
              <a:t>a</a:t>
            </a:r>
            <a:r>
              <a:rPr lang="pt-BR" sz="1100" dirty="0">
                <a:solidFill>
                  <a:schemeClr val="tx1"/>
                </a:solidFill>
              </a:rPr>
              <a:t> e </a:t>
            </a:r>
            <a:r>
              <a:rPr lang="pt-BR" sz="1100" b="1" dirty="0">
                <a:solidFill>
                  <a:schemeClr val="tx1"/>
                </a:solidFill>
              </a:rPr>
              <a:t>b</a:t>
            </a:r>
            <a:r>
              <a:rPr lang="pt-BR" sz="1100" dirty="0">
                <a:solidFill>
                  <a:schemeClr val="tx1"/>
                </a:solidFill>
              </a:rPr>
              <a:t> → constantes da equação da curva: </a:t>
            </a:r>
            <a:r>
              <a:rPr lang="pt-BR" sz="1100" b="1" dirty="0">
                <a:solidFill>
                  <a:schemeClr val="tx1"/>
                </a:solidFill>
              </a:rPr>
              <a:t>y² = x³ + </a:t>
            </a:r>
            <a:r>
              <a:rPr lang="pt-BR" sz="1100" b="1" dirty="0" err="1">
                <a:solidFill>
                  <a:schemeClr val="tx1"/>
                </a:solidFill>
              </a:rPr>
              <a:t>ax</a:t>
            </a:r>
            <a:r>
              <a:rPr lang="pt-BR" sz="1100" b="1" dirty="0">
                <a:solidFill>
                  <a:schemeClr val="tx1"/>
                </a:solidFill>
              </a:rPr>
              <a:t> + b</a:t>
            </a:r>
          </a:p>
          <a:p>
            <a:r>
              <a:rPr lang="pt-BR" sz="1100" b="1" dirty="0">
                <a:solidFill>
                  <a:schemeClr val="tx1"/>
                </a:solidFill>
              </a:rPr>
              <a:t>G</a:t>
            </a:r>
            <a:r>
              <a:rPr lang="pt-BR" sz="1100" dirty="0">
                <a:solidFill>
                  <a:schemeClr val="tx1"/>
                </a:solidFill>
              </a:rPr>
              <a:t> → ponto base da curva (ponto conhecido por todos)</a:t>
            </a:r>
          </a:p>
          <a:p>
            <a:r>
              <a:rPr lang="pt-BR" sz="1100" b="1" dirty="0">
                <a:solidFill>
                  <a:schemeClr val="tx1"/>
                </a:solidFill>
              </a:rPr>
              <a:t>n </a:t>
            </a:r>
            <a:r>
              <a:rPr lang="pt-BR" sz="1100" dirty="0">
                <a:solidFill>
                  <a:schemeClr val="tx1"/>
                </a:solidFill>
              </a:rPr>
              <a:t>→ número total de vezes que podemos multiplicar G sem repetir ponto (ordem de G)</a:t>
            </a:r>
          </a:p>
          <a:p>
            <a:r>
              <a:rPr lang="pt-BR" sz="1100" b="1" dirty="0">
                <a:solidFill>
                  <a:schemeClr val="tx1"/>
                </a:solidFill>
              </a:rPr>
              <a:t>h</a:t>
            </a:r>
            <a:r>
              <a:rPr lang="pt-BR" sz="1100" dirty="0">
                <a:solidFill>
                  <a:schemeClr val="tx1"/>
                </a:solidFill>
              </a:rPr>
              <a:t> → cofator (relacionado à estrutura matemática da curva)</a:t>
            </a:r>
          </a:p>
          <a:p>
            <a:r>
              <a:rPr lang="pt-BR" sz="1100" dirty="0">
                <a:solidFill>
                  <a:schemeClr val="tx1"/>
                </a:solidFill>
              </a:rPr>
              <a:t>Geração das chaves: O usuário escolhe um número aleatório </a:t>
            </a:r>
            <a:r>
              <a:rPr lang="pt-BR" sz="1100" b="1" dirty="0">
                <a:solidFill>
                  <a:schemeClr val="tx1"/>
                </a:solidFill>
              </a:rPr>
              <a:t>d</a:t>
            </a:r>
            <a:r>
              <a:rPr lang="pt-BR" sz="1100" dirty="0">
                <a:solidFill>
                  <a:schemeClr val="tx1"/>
                </a:solidFill>
              </a:rPr>
              <a:t> (com 1 &lt; </a:t>
            </a:r>
            <a:r>
              <a:rPr lang="pt-BR" sz="1100" b="1" dirty="0">
                <a:solidFill>
                  <a:schemeClr val="tx1"/>
                </a:solidFill>
              </a:rPr>
              <a:t>d</a:t>
            </a:r>
            <a:r>
              <a:rPr lang="pt-BR" sz="1100" dirty="0">
                <a:solidFill>
                  <a:schemeClr val="tx1"/>
                </a:solidFill>
              </a:rPr>
              <a:t> &lt; </a:t>
            </a:r>
            <a:r>
              <a:rPr lang="pt-BR" sz="1100" b="1" dirty="0">
                <a:solidFill>
                  <a:schemeClr val="tx1"/>
                </a:solidFill>
              </a:rPr>
              <a:t>n</a:t>
            </a:r>
            <a:r>
              <a:rPr lang="pt-BR" sz="1100" dirty="0">
                <a:solidFill>
                  <a:schemeClr val="tx1"/>
                </a:solidFill>
              </a:rPr>
              <a:t>) → essa é a chave privada</a:t>
            </a:r>
          </a:p>
          <a:p>
            <a:r>
              <a:rPr lang="pt-BR" sz="1100" dirty="0">
                <a:solidFill>
                  <a:schemeClr val="tx1"/>
                </a:solidFill>
              </a:rPr>
              <a:t>Calcula </a:t>
            </a:r>
            <a:r>
              <a:rPr lang="pt-BR" sz="1100" b="1" dirty="0">
                <a:solidFill>
                  <a:schemeClr val="tx1"/>
                </a:solidFill>
              </a:rPr>
              <a:t>Q = d × G </a:t>
            </a:r>
            <a:r>
              <a:rPr lang="pt-BR" sz="1100" dirty="0">
                <a:solidFill>
                  <a:schemeClr val="tx1"/>
                </a:solidFill>
              </a:rPr>
              <a:t>→ essa é a chave pública</a:t>
            </a:r>
          </a:p>
          <a:p>
            <a:r>
              <a:rPr lang="pt-BR" sz="1100" dirty="0">
                <a:solidFill>
                  <a:schemeClr val="tx1"/>
                </a:solidFill>
              </a:rPr>
              <a:t>Cifrando uma mensagem: O emissor quer enviar uma mensagem para quem tem chave pública </a:t>
            </a:r>
            <a:r>
              <a:rPr lang="pt-BR" sz="1100" b="1" dirty="0">
                <a:solidFill>
                  <a:schemeClr val="tx1"/>
                </a:solidFill>
              </a:rPr>
              <a:t>Q</a:t>
            </a:r>
            <a:r>
              <a:rPr lang="pt-BR" sz="1100" dirty="0">
                <a:solidFill>
                  <a:schemeClr val="tx1"/>
                </a:solidFill>
              </a:rPr>
              <a:t>.</a:t>
            </a:r>
          </a:p>
          <a:p>
            <a:r>
              <a:rPr lang="pt-BR" sz="1100" dirty="0">
                <a:solidFill>
                  <a:schemeClr val="tx1"/>
                </a:solidFill>
              </a:rPr>
              <a:t>Ele faz: Escolhe um número aleatório </a:t>
            </a:r>
            <a:r>
              <a:rPr lang="pt-BR" sz="1100" b="1" dirty="0">
                <a:solidFill>
                  <a:schemeClr val="tx1"/>
                </a:solidFill>
              </a:rPr>
              <a:t>k</a:t>
            </a:r>
          </a:p>
          <a:p>
            <a:r>
              <a:rPr lang="pt-BR" sz="1100" dirty="0">
                <a:solidFill>
                  <a:schemeClr val="tx1"/>
                </a:solidFill>
              </a:rPr>
              <a:t>Calcula </a:t>
            </a:r>
            <a:r>
              <a:rPr lang="pt-BR" sz="1100" b="1" dirty="0">
                <a:solidFill>
                  <a:schemeClr val="tx1"/>
                </a:solidFill>
              </a:rPr>
              <a:t>R = k × G</a:t>
            </a:r>
          </a:p>
          <a:p>
            <a:r>
              <a:rPr lang="pt-BR" sz="1100" dirty="0">
                <a:solidFill>
                  <a:schemeClr val="tx1"/>
                </a:solidFill>
              </a:rPr>
              <a:t>Calcula </a:t>
            </a:r>
            <a:r>
              <a:rPr lang="pt-BR" sz="1100" b="1" dirty="0">
                <a:solidFill>
                  <a:schemeClr val="tx1"/>
                </a:solidFill>
              </a:rPr>
              <a:t>S = k × Q</a:t>
            </a:r>
            <a:endParaRPr lang="pt-BR" sz="1100" dirty="0">
              <a:solidFill>
                <a:schemeClr val="tx1"/>
              </a:solidFill>
            </a:endParaRPr>
          </a:p>
          <a:p>
            <a:r>
              <a:rPr lang="pt-BR" sz="1100" dirty="0">
                <a:solidFill>
                  <a:schemeClr val="tx1"/>
                </a:solidFill>
              </a:rPr>
              <a:t>Usa o ponto S para gerar uma chave simétrica (como uma senha temporária)</a:t>
            </a:r>
          </a:p>
          <a:p>
            <a:r>
              <a:rPr lang="pt-BR" sz="1100" dirty="0">
                <a:solidFill>
                  <a:schemeClr val="tx1"/>
                </a:solidFill>
              </a:rPr>
              <a:t>Usa essa chave simétrica para criptografar a mensagem real</a:t>
            </a:r>
          </a:p>
          <a:p>
            <a:r>
              <a:rPr lang="pt-BR" sz="1100" dirty="0">
                <a:solidFill>
                  <a:schemeClr val="tx1"/>
                </a:solidFill>
              </a:rPr>
              <a:t>Envia para o receptor: O ponto </a:t>
            </a:r>
            <a:r>
              <a:rPr lang="pt-BR" sz="1100" b="1" dirty="0">
                <a:solidFill>
                  <a:schemeClr val="tx1"/>
                </a:solidFill>
              </a:rPr>
              <a:t>R</a:t>
            </a:r>
            <a:r>
              <a:rPr lang="pt-BR" sz="1100" dirty="0">
                <a:solidFill>
                  <a:schemeClr val="tx1"/>
                </a:solidFill>
              </a:rPr>
              <a:t>; A mensagem cifrada</a:t>
            </a:r>
          </a:p>
          <a:p>
            <a:r>
              <a:rPr lang="pt-BR" sz="1100" dirty="0">
                <a:solidFill>
                  <a:schemeClr val="tx1"/>
                </a:solidFill>
              </a:rPr>
              <a:t>Decifrando a mensagem: O </a:t>
            </a:r>
            <a:r>
              <a:rPr lang="pt-BR" sz="1100" b="1" dirty="0">
                <a:solidFill>
                  <a:schemeClr val="tx1"/>
                </a:solidFill>
              </a:rPr>
              <a:t>receptor</a:t>
            </a:r>
            <a:r>
              <a:rPr lang="pt-BR" sz="1100" dirty="0">
                <a:solidFill>
                  <a:schemeClr val="tx1"/>
                </a:solidFill>
              </a:rPr>
              <a:t> tem a chave privada </a:t>
            </a:r>
            <a:r>
              <a:rPr lang="pt-BR" sz="1100" b="1" dirty="0">
                <a:solidFill>
                  <a:schemeClr val="tx1"/>
                </a:solidFill>
              </a:rPr>
              <a:t>d</a:t>
            </a:r>
          </a:p>
          <a:p>
            <a:r>
              <a:rPr lang="pt-BR" sz="1100" dirty="0">
                <a:solidFill>
                  <a:schemeClr val="tx1"/>
                </a:solidFill>
              </a:rPr>
              <a:t>Recebe </a:t>
            </a:r>
            <a:r>
              <a:rPr lang="pt-BR" sz="1100" b="1" dirty="0">
                <a:solidFill>
                  <a:schemeClr val="tx1"/>
                </a:solidFill>
              </a:rPr>
              <a:t>R </a:t>
            </a:r>
            <a:r>
              <a:rPr lang="pt-BR" sz="1100" dirty="0">
                <a:solidFill>
                  <a:schemeClr val="tx1"/>
                </a:solidFill>
              </a:rPr>
              <a:t>(calculado como </a:t>
            </a:r>
            <a:r>
              <a:rPr lang="pt-BR" sz="1100" b="1" dirty="0">
                <a:solidFill>
                  <a:schemeClr val="tx1"/>
                </a:solidFill>
              </a:rPr>
              <a:t>k × G</a:t>
            </a:r>
            <a:r>
              <a:rPr lang="pt-BR" sz="1100" dirty="0">
                <a:solidFill>
                  <a:schemeClr val="tx1"/>
                </a:solidFill>
              </a:rPr>
              <a:t>) e a mensagem cifrada</a:t>
            </a:r>
          </a:p>
          <a:p>
            <a:r>
              <a:rPr lang="pt-BR" sz="1100" dirty="0">
                <a:solidFill>
                  <a:schemeClr val="tx1"/>
                </a:solidFill>
              </a:rPr>
              <a:t>Calcula </a:t>
            </a:r>
            <a:r>
              <a:rPr lang="pt-BR" sz="1100" b="1" dirty="0">
                <a:solidFill>
                  <a:schemeClr val="tx1"/>
                </a:solidFill>
              </a:rPr>
              <a:t>S = d × R</a:t>
            </a:r>
            <a:endParaRPr lang="pt-BR" sz="1100" dirty="0">
              <a:solidFill>
                <a:schemeClr val="tx1"/>
              </a:solidFill>
            </a:endParaRPr>
          </a:p>
          <a:p>
            <a:r>
              <a:rPr lang="pt-BR" sz="1100" dirty="0">
                <a:solidFill>
                  <a:schemeClr val="tx1"/>
                </a:solidFill>
              </a:rPr>
              <a:t>Usa esse ponto </a:t>
            </a:r>
            <a:r>
              <a:rPr lang="pt-BR" sz="1100" b="1" dirty="0">
                <a:solidFill>
                  <a:schemeClr val="tx1"/>
                </a:solidFill>
              </a:rPr>
              <a:t>S</a:t>
            </a:r>
            <a:r>
              <a:rPr lang="pt-BR" sz="1100" dirty="0">
                <a:solidFill>
                  <a:schemeClr val="tx1"/>
                </a:solidFill>
              </a:rPr>
              <a:t> para gerar a mesma chave simétrica</a:t>
            </a:r>
          </a:p>
          <a:p>
            <a:r>
              <a:rPr lang="pt-BR" sz="1100" dirty="0">
                <a:solidFill>
                  <a:schemeClr val="tx1"/>
                </a:solidFill>
              </a:rPr>
              <a:t>Com ela, descriptografa a mensagem</a:t>
            </a:r>
          </a:p>
          <a:p>
            <a:endParaRPr lang="pt-BR" sz="24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BCA2DD37-6638-FFAC-B5DF-75D363E46F48}"/>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descr="Imagem mostrando a equação de uma curva elíptica em um gráfico e onde uma linha reta não vertical cruzaria a curva. ">
            <a:extLst>
              <a:ext uri="{FF2B5EF4-FFF2-40B4-BE49-F238E27FC236}">
                <a16:creationId xmlns:a16="http://schemas.microsoft.com/office/drawing/2014/main" id="{7657B8F8-E20E-9EC4-5058-C782E34010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0317" y="4078849"/>
            <a:ext cx="3237142" cy="2274817"/>
          </a:xfrm>
          <a:prstGeom prst="rect">
            <a:avLst/>
          </a:prstGeom>
          <a:noFill/>
          <a:ln>
            <a:noFill/>
          </a:ln>
        </p:spPr>
      </p:pic>
    </p:spTree>
    <p:extLst>
      <p:ext uri="{BB962C8B-B14F-4D97-AF65-F5344CB8AC3E}">
        <p14:creationId xmlns:p14="http://schemas.microsoft.com/office/powerpoint/2010/main" val="229103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63F9BCA3-1E46-FF0F-91CC-0ED5E78AEFC8}"/>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7B8043D9-2332-94B5-3753-3EF0AB7F35F1}"/>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8EE5E544-27E5-4EF9-9C11-C3F3AC58E1EE}"/>
              </a:ext>
            </a:extLst>
          </p:cNvPr>
          <p:cNvSpPr>
            <a:spLocks noGrp="1"/>
          </p:cNvSpPr>
          <p:nvPr>
            <p:ph type="body" idx="1"/>
          </p:nvPr>
        </p:nvSpPr>
        <p:spPr>
          <a:xfrm>
            <a:off x="312737" y="1128860"/>
            <a:ext cx="4885796" cy="5224806"/>
          </a:xfrm>
        </p:spPr>
        <p:txBody>
          <a:bodyPr/>
          <a:lstStyle/>
          <a:p>
            <a:r>
              <a:rPr lang="pt-BR" sz="1600" b="1" dirty="0">
                <a:solidFill>
                  <a:schemeClr val="tx1"/>
                </a:solidFill>
              </a:rPr>
              <a:t>5.9 Algoritmo de chave assimétrica</a:t>
            </a:r>
          </a:p>
          <a:p>
            <a:r>
              <a:rPr lang="pt-BR" sz="2400" b="1" dirty="0">
                <a:solidFill>
                  <a:schemeClr val="tx1"/>
                </a:solidFill>
              </a:rPr>
              <a:t>5.9.2 </a:t>
            </a:r>
            <a:r>
              <a:rPr lang="pt-BR" sz="2400" b="1" dirty="0" err="1">
                <a:solidFill>
                  <a:schemeClr val="tx1"/>
                </a:solidFill>
              </a:rPr>
              <a:t>ElGamal</a:t>
            </a:r>
            <a:endParaRPr lang="pt-BR" sz="2400" b="1" dirty="0">
              <a:solidFill>
                <a:schemeClr val="tx1"/>
              </a:solidFill>
            </a:endParaRPr>
          </a:p>
          <a:p>
            <a:r>
              <a:rPr lang="pt-BR" sz="1200" dirty="0">
                <a:solidFill>
                  <a:schemeClr val="tx1"/>
                </a:solidFill>
              </a:rPr>
              <a:t>Geração das chaves (feita pelo receptor):</a:t>
            </a:r>
          </a:p>
          <a:p>
            <a:r>
              <a:rPr lang="pt-BR" sz="1200" dirty="0">
                <a:solidFill>
                  <a:schemeClr val="tx1"/>
                </a:solidFill>
              </a:rPr>
              <a:t>Escolhe um número primo grande </a:t>
            </a:r>
            <a:r>
              <a:rPr lang="pt-BR" sz="1200" b="1" dirty="0">
                <a:solidFill>
                  <a:schemeClr val="tx1"/>
                </a:solidFill>
              </a:rPr>
              <a:t>p</a:t>
            </a:r>
          </a:p>
          <a:p>
            <a:r>
              <a:rPr lang="pt-BR" sz="1200" dirty="0">
                <a:solidFill>
                  <a:schemeClr val="tx1"/>
                </a:solidFill>
              </a:rPr>
              <a:t>Escolhe uma raiz primitiva </a:t>
            </a:r>
            <a:r>
              <a:rPr lang="pt-BR" sz="1200" b="1" dirty="0">
                <a:solidFill>
                  <a:schemeClr val="tx1"/>
                </a:solidFill>
              </a:rPr>
              <a:t>g</a:t>
            </a:r>
            <a:r>
              <a:rPr lang="pt-BR" sz="1200" dirty="0">
                <a:solidFill>
                  <a:schemeClr val="tx1"/>
                </a:solidFill>
              </a:rPr>
              <a:t> de </a:t>
            </a:r>
            <a:r>
              <a:rPr lang="pt-BR" sz="1200" b="1" dirty="0">
                <a:solidFill>
                  <a:schemeClr val="tx1"/>
                </a:solidFill>
              </a:rPr>
              <a:t>p</a:t>
            </a:r>
            <a:r>
              <a:rPr lang="pt-BR" sz="1200" dirty="0">
                <a:solidFill>
                  <a:schemeClr val="tx1"/>
                </a:solidFill>
              </a:rPr>
              <a:t> </a:t>
            </a:r>
          </a:p>
          <a:p>
            <a:r>
              <a:rPr lang="pt-BR" sz="1200" dirty="0">
                <a:solidFill>
                  <a:schemeClr val="tx1"/>
                </a:solidFill>
              </a:rPr>
              <a:t>Escolhe um número aleatório </a:t>
            </a:r>
            <a:r>
              <a:rPr lang="pt-BR" sz="1200" b="1" dirty="0">
                <a:solidFill>
                  <a:schemeClr val="tx1"/>
                </a:solidFill>
              </a:rPr>
              <a:t>x</a:t>
            </a:r>
            <a:r>
              <a:rPr lang="pt-BR" sz="1200" dirty="0">
                <a:solidFill>
                  <a:schemeClr val="tx1"/>
                </a:solidFill>
              </a:rPr>
              <a:t> (1 &lt; x &lt; p) → </a:t>
            </a:r>
            <a:r>
              <a:rPr lang="pt-BR" sz="1200" b="1" dirty="0">
                <a:solidFill>
                  <a:schemeClr val="tx1"/>
                </a:solidFill>
              </a:rPr>
              <a:t>será a chave privada</a:t>
            </a:r>
          </a:p>
          <a:p>
            <a:r>
              <a:rPr lang="pt-BR" sz="1200" dirty="0">
                <a:solidFill>
                  <a:schemeClr val="tx1"/>
                </a:solidFill>
              </a:rPr>
              <a:t>Calcula </a:t>
            </a:r>
            <a:r>
              <a:rPr lang="pt-BR" sz="1200" b="1" dirty="0">
                <a:solidFill>
                  <a:schemeClr val="tx1"/>
                </a:solidFill>
              </a:rPr>
              <a:t>y = </a:t>
            </a:r>
            <a:r>
              <a:rPr lang="pt-BR" sz="1200" b="1" dirty="0" err="1">
                <a:solidFill>
                  <a:schemeClr val="tx1"/>
                </a:solidFill>
              </a:rPr>
              <a:t>g^x</a:t>
            </a:r>
            <a:r>
              <a:rPr lang="pt-BR" sz="1200" b="1" dirty="0">
                <a:solidFill>
                  <a:schemeClr val="tx1"/>
                </a:solidFill>
              </a:rPr>
              <a:t> </a:t>
            </a:r>
            <a:r>
              <a:rPr lang="pt-BR" sz="1200" b="1" dirty="0" err="1">
                <a:solidFill>
                  <a:schemeClr val="tx1"/>
                </a:solidFill>
              </a:rPr>
              <a:t>mod</a:t>
            </a:r>
            <a:r>
              <a:rPr lang="pt-BR" sz="1200" b="1" dirty="0">
                <a:solidFill>
                  <a:schemeClr val="tx1"/>
                </a:solidFill>
              </a:rPr>
              <a:t> p </a:t>
            </a:r>
            <a:r>
              <a:rPr lang="pt-BR" sz="1200" dirty="0">
                <a:solidFill>
                  <a:schemeClr val="tx1"/>
                </a:solidFill>
              </a:rPr>
              <a:t>→ isso compõe a </a:t>
            </a:r>
            <a:r>
              <a:rPr lang="pt-BR" sz="1200" b="1" dirty="0">
                <a:solidFill>
                  <a:schemeClr val="tx1"/>
                </a:solidFill>
              </a:rPr>
              <a:t>chave pública</a:t>
            </a:r>
          </a:p>
          <a:p>
            <a:r>
              <a:rPr lang="pt-BR" sz="1200" dirty="0">
                <a:solidFill>
                  <a:schemeClr val="tx1"/>
                </a:solidFill>
              </a:rPr>
              <a:t>Resultado:</a:t>
            </a:r>
          </a:p>
          <a:p>
            <a:r>
              <a:rPr lang="pt-BR" sz="1200" dirty="0">
                <a:solidFill>
                  <a:schemeClr val="tx1"/>
                </a:solidFill>
              </a:rPr>
              <a:t>Chave pública: (</a:t>
            </a:r>
            <a:r>
              <a:rPr lang="pt-BR" sz="1200" b="1" dirty="0">
                <a:solidFill>
                  <a:schemeClr val="tx1"/>
                </a:solidFill>
              </a:rPr>
              <a:t>p, g, y</a:t>
            </a:r>
            <a:r>
              <a:rPr lang="pt-BR" sz="1200" dirty="0">
                <a:solidFill>
                  <a:schemeClr val="tx1"/>
                </a:solidFill>
              </a:rPr>
              <a:t>)</a:t>
            </a:r>
          </a:p>
          <a:p>
            <a:r>
              <a:rPr lang="pt-BR" sz="1200" dirty="0">
                <a:solidFill>
                  <a:schemeClr val="tx1"/>
                </a:solidFill>
              </a:rPr>
              <a:t>Chave privada: </a:t>
            </a:r>
            <a:r>
              <a:rPr lang="pt-BR" sz="1200" b="1" dirty="0">
                <a:solidFill>
                  <a:schemeClr val="tx1"/>
                </a:solidFill>
              </a:rPr>
              <a:t>x</a:t>
            </a:r>
          </a:p>
          <a:p>
            <a:r>
              <a:rPr lang="pt-BR" sz="1200" dirty="0">
                <a:solidFill>
                  <a:schemeClr val="tx1"/>
                </a:solidFill>
              </a:rPr>
              <a:t>Criptografia (feita pelo emissor):</a:t>
            </a:r>
          </a:p>
          <a:p>
            <a:r>
              <a:rPr lang="pt-BR" sz="1200" dirty="0">
                <a:solidFill>
                  <a:schemeClr val="tx1"/>
                </a:solidFill>
              </a:rPr>
              <a:t>Quer enviar uma mensagem </a:t>
            </a:r>
            <a:r>
              <a:rPr lang="pt-BR" sz="1200" b="1" dirty="0">
                <a:solidFill>
                  <a:schemeClr val="tx1"/>
                </a:solidFill>
              </a:rPr>
              <a:t>m</a:t>
            </a:r>
            <a:r>
              <a:rPr lang="pt-BR" sz="1200" dirty="0">
                <a:solidFill>
                  <a:schemeClr val="tx1"/>
                </a:solidFill>
              </a:rPr>
              <a:t> (</a:t>
            </a:r>
            <a:r>
              <a:rPr lang="pt-BR" sz="1200" b="1" dirty="0">
                <a:solidFill>
                  <a:schemeClr val="tx1"/>
                </a:solidFill>
              </a:rPr>
              <a:t>m</a:t>
            </a:r>
            <a:r>
              <a:rPr lang="pt-BR" sz="1200" dirty="0">
                <a:solidFill>
                  <a:schemeClr val="tx1"/>
                </a:solidFill>
              </a:rPr>
              <a:t> deve ser um número &lt; </a:t>
            </a:r>
            <a:r>
              <a:rPr lang="pt-BR" sz="1200" b="1" dirty="0">
                <a:solidFill>
                  <a:schemeClr val="tx1"/>
                </a:solidFill>
              </a:rPr>
              <a:t>p</a:t>
            </a:r>
            <a:r>
              <a:rPr lang="pt-BR" sz="1200" dirty="0">
                <a:solidFill>
                  <a:schemeClr val="tx1"/>
                </a:solidFill>
              </a:rPr>
              <a:t>)</a:t>
            </a:r>
          </a:p>
          <a:p>
            <a:r>
              <a:rPr lang="pt-BR" sz="1200" dirty="0">
                <a:solidFill>
                  <a:schemeClr val="tx1"/>
                </a:solidFill>
              </a:rPr>
              <a:t>Escolhe um número aleatório </a:t>
            </a:r>
            <a:r>
              <a:rPr lang="pt-BR" sz="1200" b="1" dirty="0">
                <a:solidFill>
                  <a:schemeClr val="tx1"/>
                </a:solidFill>
              </a:rPr>
              <a:t>k</a:t>
            </a:r>
            <a:r>
              <a:rPr lang="pt-BR" sz="1200" dirty="0">
                <a:solidFill>
                  <a:schemeClr val="tx1"/>
                </a:solidFill>
              </a:rPr>
              <a:t> (com </a:t>
            </a:r>
            <a:r>
              <a:rPr lang="pt-BR" sz="1200" b="1" dirty="0">
                <a:solidFill>
                  <a:schemeClr val="tx1"/>
                </a:solidFill>
              </a:rPr>
              <a:t>1 &lt; k &lt; p</a:t>
            </a:r>
            <a:r>
              <a:rPr lang="pt-BR" sz="1200" dirty="0">
                <a:solidFill>
                  <a:schemeClr val="tx1"/>
                </a:solidFill>
              </a:rPr>
              <a:t>)</a:t>
            </a:r>
          </a:p>
          <a:p>
            <a:r>
              <a:rPr lang="pt-BR" sz="1200" dirty="0">
                <a:solidFill>
                  <a:schemeClr val="tx1"/>
                </a:solidFill>
              </a:rPr>
              <a:t>Calcula: </a:t>
            </a:r>
            <a:r>
              <a:rPr lang="pt-BR" sz="1200" b="1" dirty="0">
                <a:solidFill>
                  <a:schemeClr val="tx1"/>
                </a:solidFill>
              </a:rPr>
              <a:t>a = </a:t>
            </a:r>
            <a:r>
              <a:rPr lang="pt-BR" sz="1200" b="1" dirty="0" err="1">
                <a:solidFill>
                  <a:schemeClr val="tx1"/>
                </a:solidFill>
              </a:rPr>
              <a:t>g^k</a:t>
            </a:r>
            <a:r>
              <a:rPr lang="pt-BR" sz="1200" b="1" dirty="0">
                <a:solidFill>
                  <a:schemeClr val="tx1"/>
                </a:solidFill>
              </a:rPr>
              <a:t> </a:t>
            </a:r>
            <a:r>
              <a:rPr lang="pt-BR" sz="1200" b="1" dirty="0" err="1">
                <a:solidFill>
                  <a:schemeClr val="tx1"/>
                </a:solidFill>
              </a:rPr>
              <a:t>mod</a:t>
            </a:r>
            <a:r>
              <a:rPr lang="pt-BR" sz="1200" b="1" dirty="0">
                <a:solidFill>
                  <a:schemeClr val="tx1"/>
                </a:solidFill>
              </a:rPr>
              <a:t> p</a:t>
            </a:r>
          </a:p>
          <a:p>
            <a:r>
              <a:rPr lang="pt-BR" sz="1200" b="1" dirty="0">
                <a:solidFill>
                  <a:schemeClr val="tx1"/>
                </a:solidFill>
              </a:rPr>
              <a:t>b = (</a:t>
            </a:r>
            <a:r>
              <a:rPr lang="pt-BR" sz="1200" b="1" dirty="0" err="1">
                <a:solidFill>
                  <a:schemeClr val="tx1"/>
                </a:solidFill>
              </a:rPr>
              <a:t>y^k</a:t>
            </a:r>
            <a:r>
              <a:rPr lang="pt-BR" sz="1200" b="1" dirty="0">
                <a:solidFill>
                  <a:schemeClr val="tx1"/>
                </a:solidFill>
              </a:rPr>
              <a:t> × m) </a:t>
            </a:r>
            <a:r>
              <a:rPr lang="pt-BR" sz="1200" b="1" dirty="0" err="1">
                <a:solidFill>
                  <a:schemeClr val="tx1"/>
                </a:solidFill>
              </a:rPr>
              <a:t>mod</a:t>
            </a:r>
            <a:r>
              <a:rPr lang="pt-BR" sz="1200" b="1" dirty="0">
                <a:solidFill>
                  <a:schemeClr val="tx1"/>
                </a:solidFill>
              </a:rPr>
              <a:t> p</a:t>
            </a:r>
          </a:p>
          <a:p>
            <a:r>
              <a:rPr lang="pt-BR" sz="1200" dirty="0">
                <a:solidFill>
                  <a:schemeClr val="tx1"/>
                </a:solidFill>
              </a:rPr>
              <a:t>O par (a, b) é o texto cifrado que será enviado</a:t>
            </a:r>
          </a:p>
          <a:p>
            <a:r>
              <a:rPr lang="pt-BR" sz="1200" dirty="0">
                <a:solidFill>
                  <a:schemeClr val="tx1"/>
                </a:solidFill>
              </a:rPr>
              <a:t>Descriptografia (feita pelo receptor):Recebe os valores </a:t>
            </a:r>
            <a:r>
              <a:rPr lang="pt-BR" sz="1200" b="1" dirty="0">
                <a:solidFill>
                  <a:schemeClr val="tx1"/>
                </a:solidFill>
              </a:rPr>
              <a:t>a</a:t>
            </a:r>
            <a:r>
              <a:rPr lang="pt-BR" sz="1200" dirty="0">
                <a:solidFill>
                  <a:schemeClr val="tx1"/>
                </a:solidFill>
              </a:rPr>
              <a:t> e </a:t>
            </a:r>
            <a:r>
              <a:rPr lang="pt-BR" sz="1200" b="1" dirty="0">
                <a:solidFill>
                  <a:schemeClr val="tx1"/>
                </a:solidFill>
              </a:rPr>
              <a:t>b. </a:t>
            </a:r>
            <a:r>
              <a:rPr lang="pt-BR" sz="1200" dirty="0">
                <a:solidFill>
                  <a:schemeClr val="tx1"/>
                </a:solidFill>
              </a:rPr>
              <a:t>Calcula </a:t>
            </a:r>
            <a:r>
              <a:rPr lang="pt-BR" sz="1200" b="1" dirty="0">
                <a:solidFill>
                  <a:schemeClr val="tx1"/>
                </a:solidFill>
              </a:rPr>
              <a:t>s = </a:t>
            </a:r>
            <a:r>
              <a:rPr lang="pt-BR" sz="1200" b="1" dirty="0" err="1">
                <a:solidFill>
                  <a:schemeClr val="tx1"/>
                </a:solidFill>
              </a:rPr>
              <a:t>a^x</a:t>
            </a:r>
            <a:r>
              <a:rPr lang="pt-BR" sz="1200" b="1" dirty="0">
                <a:solidFill>
                  <a:schemeClr val="tx1"/>
                </a:solidFill>
              </a:rPr>
              <a:t> </a:t>
            </a:r>
            <a:r>
              <a:rPr lang="pt-BR" sz="1200" b="1" dirty="0" err="1">
                <a:solidFill>
                  <a:schemeClr val="tx1"/>
                </a:solidFill>
              </a:rPr>
              <a:t>mod</a:t>
            </a:r>
            <a:r>
              <a:rPr lang="pt-BR" sz="1200" b="1" dirty="0">
                <a:solidFill>
                  <a:schemeClr val="tx1"/>
                </a:solidFill>
              </a:rPr>
              <a:t> p. </a:t>
            </a:r>
            <a:r>
              <a:rPr lang="pt-BR" sz="1200" dirty="0">
                <a:solidFill>
                  <a:schemeClr val="tx1"/>
                </a:solidFill>
              </a:rPr>
              <a:t>Calcula o inverso modular de </a:t>
            </a:r>
            <a:r>
              <a:rPr lang="pt-BR" sz="1200" b="1" dirty="0">
                <a:solidFill>
                  <a:schemeClr val="tx1"/>
                </a:solidFill>
              </a:rPr>
              <a:t>s</a:t>
            </a:r>
            <a:r>
              <a:rPr lang="pt-BR" sz="1200" dirty="0">
                <a:solidFill>
                  <a:schemeClr val="tx1"/>
                </a:solidFill>
              </a:rPr>
              <a:t> em relação a </a:t>
            </a:r>
            <a:r>
              <a:rPr lang="pt-BR" sz="1200" b="1" dirty="0">
                <a:solidFill>
                  <a:schemeClr val="tx1"/>
                </a:solidFill>
              </a:rPr>
              <a:t>p</a:t>
            </a:r>
            <a:r>
              <a:rPr lang="pt-BR" sz="1200" dirty="0">
                <a:solidFill>
                  <a:schemeClr val="tx1"/>
                </a:solidFill>
              </a:rPr>
              <a:t>, chamado </a:t>
            </a:r>
            <a:r>
              <a:rPr lang="pt-BR" sz="1200" b="1" dirty="0">
                <a:solidFill>
                  <a:schemeClr val="tx1"/>
                </a:solidFill>
              </a:rPr>
              <a:t>s⁻¹. </a:t>
            </a:r>
            <a:r>
              <a:rPr lang="pt-BR" sz="1200" dirty="0">
                <a:solidFill>
                  <a:schemeClr val="tx1"/>
                </a:solidFill>
              </a:rPr>
              <a:t>Recupera a mensagem original com: </a:t>
            </a:r>
            <a:r>
              <a:rPr lang="pt-BR" sz="1200" b="1" dirty="0">
                <a:solidFill>
                  <a:schemeClr val="tx1"/>
                </a:solidFill>
              </a:rPr>
              <a:t>m = (b × s⁻¹) </a:t>
            </a:r>
            <a:r>
              <a:rPr lang="pt-BR" sz="1200" b="1" dirty="0" err="1">
                <a:solidFill>
                  <a:schemeClr val="tx1"/>
                </a:solidFill>
              </a:rPr>
              <a:t>mod</a:t>
            </a:r>
            <a:r>
              <a:rPr lang="pt-BR" sz="1200" b="1" dirty="0">
                <a:solidFill>
                  <a:schemeClr val="tx1"/>
                </a:solidFill>
              </a:rPr>
              <a:t> p</a:t>
            </a:r>
          </a:p>
          <a:p>
            <a:endParaRPr lang="pt-BR" sz="24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0D7D1DCF-5769-5C1C-C574-B347994403CD}"/>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descr="Fluxograma de criptografia ElGamal">
            <a:extLst>
              <a:ext uri="{FF2B5EF4-FFF2-40B4-BE49-F238E27FC236}">
                <a16:creationId xmlns:a16="http://schemas.microsoft.com/office/drawing/2014/main" id="{544D889E-EFA2-4042-B36C-BE3FDEFCDA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6632" y="1285554"/>
            <a:ext cx="3825240" cy="2733040"/>
          </a:xfrm>
          <a:prstGeom prst="rect">
            <a:avLst/>
          </a:prstGeom>
          <a:noFill/>
          <a:ln>
            <a:noFill/>
          </a:ln>
        </p:spPr>
      </p:pic>
    </p:spTree>
    <p:extLst>
      <p:ext uri="{BB962C8B-B14F-4D97-AF65-F5344CB8AC3E}">
        <p14:creationId xmlns:p14="http://schemas.microsoft.com/office/powerpoint/2010/main" val="584447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5D8C83F8-05C9-70F1-0060-56C158A1C52F}"/>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38906194-2E7C-D9C5-D981-8F471B1C4A84}"/>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0BC6D08A-D913-E65C-BEC4-C3D845528093}"/>
              </a:ext>
            </a:extLst>
          </p:cNvPr>
          <p:cNvSpPr>
            <a:spLocks noGrp="1"/>
          </p:cNvSpPr>
          <p:nvPr>
            <p:ph type="body" idx="1"/>
          </p:nvPr>
        </p:nvSpPr>
        <p:spPr>
          <a:xfrm>
            <a:off x="312737" y="1128860"/>
            <a:ext cx="5438246" cy="5224806"/>
          </a:xfrm>
        </p:spPr>
        <p:txBody>
          <a:bodyPr/>
          <a:lstStyle/>
          <a:p>
            <a:r>
              <a:rPr lang="pt-BR" sz="2400" b="1" dirty="0">
                <a:solidFill>
                  <a:schemeClr val="tx1"/>
                </a:solidFill>
              </a:rPr>
              <a:t>5.10 Marco Civil</a:t>
            </a:r>
          </a:p>
          <a:p>
            <a:r>
              <a:rPr lang="pt-BR" sz="1600" dirty="0"/>
              <a:t>Lei nº 12.965/2014</a:t>
            </a:r>
            <a:endParaRPr lang="pt-BR" sz="1600" dirty="0">
              <a:solidFill>
                <a:schemeClr val="tx1"/>
              </a:solidFill>
            </a:endParaRPr>
          </a:p>
          <a:p>
            <a:r>
              <a:rPr lang="pt-BR" sz="1600" dirty="0">
                <a:solidFill>
                  <a:schemeClr val="tx1"/>
                </a:solidFill>
              </a:rPr>
              <a:t>Primeira legislação brasileira sobre o uso da internet.</a:t>
            </a:r>
          </a:p>
          <a:p>
            <a:r>
              <a:rPr lang="pt-BR" sz="1600" dirty="0">
                <a:solidFill>
                  <a:schemeClr val="tx1"/>
                </a:solidFill>
              </a:rPr>
              <a:t>Estabelece princípios, garantias, direitos e deveres dos usuários e provedores.</a:t>
            </a:r>
          </a:p>
          <a:p>
            <a:r>
              <a:rPr lang="pt-BR" sz="1600" dirty="0">
                <a:solidFill>
                  <a:schemeClr val="tx1"/>
                </a:solidFill>
              </a:rPr>
              <a:t>Proteção da privacidade do usuário.</a:t>
            </a:r>
          </a:p>
          <a:p>
            <a:r>
              <a:rPr lang="pt-BR" sz="1600" dirty="0">
                <a:solidFill>
                  <a:schemeClr val="tx1"/>
                </a:solidFill>
              </a:rPr>
              <a:t>Garantia da liberdade de expressão.</a:t>
            </a:r>
          </a:p>
          <a:p>
            <a:r>
              <a:rPr lang="pt-BR" sz="1600" dirty="0">
                <a:solidFill>
                  <a:schemeClr val="tx1"/>
                </a:solidFill>
              </a:rPr>
              <a:t>Neutralidade da rede</a:t>
            </a:r>
          </a:p>
          <a:p>
            <a:r>
              <a:rPr lang="pt-BR" sz="1600" dirty="0">
                <a:solidFill>
                  <a:schemeClr val="tx1"/>
                </a:solidFill>
              </a:rPr>
              <a:t>Fundamenta a construção de leis complementares como a LGPD</a:t>
            </a:r>
          </a:p>
          <a:p>
            <a:r>
              <a:rPr lang="pt-BR" sz="1600" dirty="0">
                <a:solidFill>
                  <a:schemeClr val="tx1"/>
                </a:solidFill>
              </a:rPr>
              <a:t>Caso conhecido da suspensão do X devido a alguns perfis disseminarem de fake </a:t>
            </a:r>
            <a:r>
              <a:rPr lang="pt-BR" sz="1600" dirty="0" err="1">
                <a:solidFill>
                  <a:schemeClr val="tx1"/>
                </a:solidFill>
              </a:rPr>
              <a:t>news</a:t>
            </a:r>
            <a:endParaRPr lang="pt-BR" sz="1600" dirty="0">
              <a:solidFill>
                <a:schemeClr val="tx1"/>
              </a:solidFill>
            </a:endParaRPr>
          </a:p>
          <a:p>
            <a:endParaRPr lang="pt-BR" sz="2400" b="1" dirty="0">
              <a:solidFill>
                <a:schemeClr val="tx1"/>
              </a:solidFill>
            </a:endParaRPr>
          </a:p>
          <a:p>
            <a:endParaRPr lang="pt-BR" sz="2400" b="1" dirty="0">
              <a:solidFill>
                <a:schemeClr val="tx1"/>
              </a:solidFill>
            </a:endParaRPr>
          </a:p>
        </p:txBody>
      </p:sp>
      <p:sp>
        <p:nvSpPr>
          <p:cNvPr id="3" name="AutoShape 4" descr="O que é VPN no Celular: Como Configurar e Usar - Surfshark">
            <a:extLst>
              <a:ext uri="{FF2B5EF4-FFF2-40B4-BE49-F238E27FC236}">
                <a16:creationId xmlns:a16="http://schemas.microsoft.com/office/drawing/2014/main" id="{7DEDC935-C706-E157-BD76-FBDAEFCD6239}"/>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1" name="Picture 3" descr="X Logo Imagens – Download Grátis no Freepik">
            <a:extLst>
              <a:ext uri="{FF2B5EF4-FFF2-40B4-BE49-F238E27FC236}">
                <a16:creationId xmlns:a16="http://schemas.microsoft.com/office/drawing/2014/main" id="{D120FB6E-554F-4F37-7B4E-331FCA769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840" y="2002367"/>
            <a:ext cx="2548465" cy="254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8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B8C159B-4C8C-C9E2-4BF3-C7BBD89B132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D68E547E-32E6-0067-107D-71336C809E9F}"/>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Metodologia de pesquisa</a:t>
            </a:r>
            <a:endParaRPr lang="pt-BR" dirty="0"/>
          </a:p>
        </p:txBody>
      </p:sp>
      <p:sp>
        <p:nvSpPr>
          <p:cNvPr id="5" name="Espaço Reservado para Texto 4">
            <a:extLst>
              <a:ext uri="{FF2B5EF4-FFF2-40B4-BE49-F238E27FC236}">
                <a16:creationId xmlns:a16="http://schemas.microsoft.com/office/drawing/2014/main" id="{9D8126F5-E860-D534-8B06-DA0B26D73DDF}"/>
              </a:ext>
            </a:extLst>
          </p:cNvPr>
          <p:cNvSpPr>
            <a:spLocks noGrp="1"/>
          </p:cNvSpPr>
          <p:nvPr>
            <p:ph type="body" idx="1"/>
          </p:nvPr>
        </p:nvSpPr>
        <p:spPr>
          <a:xfrm>
            <a:off x="312737" y="1128860"/>
            <a:ext cx="8518524" cy="5224806"/>
          </a:xfrm>
        </p:spPr>
        <p:txBody>
          <a:bodyPr/>
          <a:lstStyle/>
          <a:p>
            <a:r>
              <a:rPr lang="pt-BR" sz="2400" b="1" dirty="0">
                <a:solidFill>
                  <a:schemeClr val="tx1"/>
                </a:solidFill>
              </a:rPr>
              <a:t>5.10 LGPD</a:t>
            </a:r>
          </a:p>
          <a:p>
            <a:r>
              <a:rPr lang="pt-BR" sz="1600" dirty="0">
                <a:solidFill>
                  <a:schemeClr val="tx1"/>
                </a:solidFill>
              </a:rPr>
              <a:t>Lei Geral de Proteção de Dados Pessoais </a:t>
            </a:r>
          </a:p>
          <a:p>
            <a:r>
              <a:rPr lang="pt-BR" sz="1600" dirty="0">
                <a:solidFill>
                  <a:schemeClr val="tx1"/>
                </a:solidFill>
              </a:rPr>
              <a:t>Estabelece regras para o tratamento de dados pessoais tanto em meios físicos quanto digitais.</a:t>
            </a:r>
          </a:p>
          <a:p>
            <a:r>
              <a:rPr lang="pt-BR" sz="1600" dirty="0">
                <a:solidFill>
                  <a:schemeClr val="tx1"/>
                </a:solidFill>
              </a:rPr>
              <a:t>Finalidade: dados só podem ser coletados para propósitos legítimos, específicos e informados.</a:t>
            </a:r>
          </a:p>
          <a:p>
            <a:r>
              <a:rPr lang="pt-BR" sz="1600" dirty="0">
                <a:solidFill>
                  <a:schemeClr val="tx1"/>
                </a:solidFill>
              </a:rPr>
              <a:t>Adequação: os dados tratados devem estar compatíveis com as finalidades informadas.</a:t>
            </a:r>
          </a:p>
          <a:p>
            <a:r>
              <a:rPr lang="pt-BR" sz="1600" dirty="0">
                <a:solidFill>
                  <a:schemeClr val="tx1"/>
                </a:solidFill>
              </a:rPr>
              <a:t>Necessidade: somente os dados estritamente necessários devem ser coletados.</a:t>
            </a:r>
          </a:p>
          <a:p>
            <a:r>
              <a:rPr lang="pt-BR" sz="1600" dirty="0">
                <a:solidFill>
                  <a:schemeClr val="tx1"/>
                </a:solidFill>
              </a:rPr>
              <a:t>Transparência: o titular deve ser claramente informado sobre o uso de seus dados.</a:t>
            </a:r>
          </a:p>
          <a:p>
            <a:r>
              <a:rPr lang="pt-BR" sz="1600" dirty="0">
                <a:solidFill>
                  <a:schemeClr val="tx1"/>
                </a:solidFill>
              </a:rPr>
              <a:t>Segurança: adoção de medidas técnicas para proteger os dados.</a:t>
            </a:r>
          </a:p>
          <a:p>
            <a:r>
              <a:rPr lang="pt-BR" sz="1600" dirty="0">
                <a:solidFill>
                  <a:schemeClr val="tx1"/>
                </a:solidFill>
              </a:rPr>
              <a:t>Responsabilização e prestação de contas: agentes de tratamento devem demonstrar conformidade com a lei.</a:t>
            </a:r>
          </a:p>
        </p:txBody>
      </p:sp>
      <p:sp>
        <p:nvSpPr>
          <p:cNvPr id="3" name="AutoShape 4" descr="O que é VPN no Celular: Como Configurar e Usar - Surfshark">
            <a:extLst>
              <a:ext uri="{FF2B5EF4-FFF2-40B4-BE49-F238E27FC236}">
                <a16:creationId xmlns:a16="http://schemas.microsoft.com/office/drawing/2014/main" id="{44B8910F-23CE-C66B-BFCB-EFC4DC760D71}"/>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992703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AFF447D-5FD2-C841-14EA-9543572DF024}"/>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D3731F69-4356-22AE-71ED-C23A7C296A6B}"/>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5" name="Espaço Reservado para Texto 4">
            <a:extLst>
              <a:ext uri="{FF2B5EF4-FFF2-40B4-BE49-F238E27FC236}">
                <a16:creationId xmlns:a16="http://schemas.microsoft.com/office/drawing/2014/main" id="{4333137D-F815-7ABB-9ACD-C5AC12362642}"/>
              </a:ext>
            </a:extLst>
          </p:cNvPr>
          <p:cNvSpPr>
            <a:spLocks noGrp="1"/>
          </p:cNvSpPr>
          <p:nvPr>
            <p:ph type="body" idx="1"/>
          </p:nvPr>
        </p:nvSpPr>
        <p:spPr>
          <a:xfrm>
            <a:off x="312737" y="1128859"/>
            <a:ext cx="6559403" cy="5139965"/>
          </a:xfrm>
        </p:spPr>
        <p:txBody>
          <a:bodyPr/>
          <a:lstStyle/>
          <a:p>
            <a:r>
              <a:rPr lang="pt-BR" sz="2800" b="1" dirty="0">
                <a:solidFill>
                  <a:schemeClr val="tx1"/>
                </a:solidFill>
              </a:rPr>
              <a:t>7.1.1 </a:t>
            </a:r>
            <a:r>
              <a:rPr lang="pt-BR" sz="2800" b="1" dirty="0" err="1">
                <a:solidFill>
                  <a:schemeClr val="tx1"/>
                </a:solidFill>
              </a:rPr>
              <a:t>Evil</a:t>
            </a:r>
            <a:r>
              <a:rPr lang="pt-BR" sz="2800" b="1" dirty="0">
                <a:solidFill>
                  <a:schemeClr val="tx1"/>
                </a:solidFill>
              </a:rPr>
              <a:t> Twin</a:t>
            </a:r>
            <a:endParaRPr lang="pt-BR" b="1" dirty="0">
              <a:solidFill>
                <a:schemeClr val="tx1"/>
              </a:solidFill>
            </a:endParaRPr>
          </a:p>
          <a:p>
            <a:endParaRPr lang="pt-BR" sz="1400" dirty="0">
              <a:solidFill>
                <a:schemeClr val="tx1"/>
              </a:solidFill>
            </a:endParaRPr>
          </a:p>
          <a:p>
            <a:r>
              <a:rPr lang="pt-BR" sz="1400" b="1" dirty="0">
                <a:solidFill>
                  <a:schemeClr val="tx1"/>
                </a:solidFill>
              </a:rPr>
              <a:t>1. O que é o ataque </a:t>
            </a:r>
            <a:r>
              <a:rPr lang="pt-BR" sz="1400" b="1" dirty="0" err="1">
                <a:solidFill>
                  <a:schemeClr val="tx1"/>
                </a:solidFill>
              </a:rPr>
              <a:t>Evil</a:t>
            </a:r>
            <a:r>
              <a:rPr lang="pt-BR" sz="1400" b="1" dirty="0">
                <a:solidFill>
                  <a:schemeClr val="tx1"/>
                </a:solidFill>
              </a:rPr>
              <a:t> Twin?</a:t>
            </a:r>
          </a:p>
          <a:p>
            <a:r>
              <a:rPr lang="pt-BR" sz="1400" dirty="0">
                <a:solidFill>
                  <a:schemeClr val="tx1"/>
                </a:solidFill>
              </a:rPr>
              <a:t>O </a:t>
            </a:r>
            <a:r>
              <a:rPr lang="pt-BR" sz="1400" dirty="0" err="1">
                <a:solidFill>
                  <a:schemeClr val="tx1"/>
                </a:solidFill>
              </a:rPr>
              <a:t>Evil</a:t>
            </a:r>
            <a:r>
              <a:rPr lang="pt-BR" sz="1400" dirty="0">
                <a:solidFill>
                  <a:schemeClr val="tx1"/>
                </a:solidFill>
              </a:rPr>
              <a:t> Twin, ou “gêmeo malicioso”, é um ataque em redes Wi-Fi onde o invasor cria um ponto de acesso falso com o mesmo nome (SSID) e configurações semelhantes ao de uma rede legítima.</a:t>
            </a:r>
          </a:p>
          <a:p>
            <a:r>
              <a:rPr lang="pt-BR" sz="1400" dirty="0">
                <a:solidFill>
                  <a:schemeClr val="tx1"/>
                </a:solidFill>
              </a:rPr>
              <a:t>O objetivo é enganar os usuários, fazendo com que eles se conectem ao ponto malicioso acreditando ser o verdadeiro.</a:t>
            </a:r>
          </a:p>
          <a:p>
            <a:r>
              <a:rPr lang="pt-BR" sz="1400" b="1" dirty="0">
                <a:solidFill>
                  <a:schemeClr val="tx1"/>
                </a:solidFill>
              </a:rPr>
              <a:t>2. Como o ataque funciona?</a:t>
            </a:r>
          </a:p>
          <a:p>
            <a:r>
              <a:rPr lang="pt-BR" sz="1400" dirty="0">
                <a:solidFill>
                  <a:schemeClr val="tx1"/>
                </a:solidFill>
              </a:rPr>
              <a:t>O atacante configura o ponto de acesso malicioso próximo ao legítimo, geralmente em locais públicos ou corporativos.</a:t>
            </a:r>
          </a:p>
          <a:p>
            <a:r>
              <a:rPr lang="pt-BR" sz="1400" dirty="0">
                <a:solidFill>
                  <a:schemeClr val="tx1"/>
                </a:solidFill>
              </a:rPr>
              <a:t>O dispositivo da vítima, ao reconhecer o SSID conhecido, se conecta automaticamente ao ponto falso (caso a segurança seja fraca ou inexistente).</a:t>
            </a:r>
          </a:p>
          <a:p>
            <a:r>
              <a:rPr lang="pt-BR" sz="1400" dirty="0">
                <a:solidFill>
                  <a:schemeClr val="tx1"/>
                </a:solidFill>
              </a:rPr>
              <a:t>Uma vez conectado, o invasor pode:</a:t>
            </a:r>
          </a:p>
          <a:p>
            <a:r>
              <a:rPr lang="pt-BR" sz="1400" dirty="0">
                <a:solidFill>
                  <a:schemeClr val="tx1"/>
                </a:solidFill>
              </a:rPr>
              <a:t>Interceptar dados (captura de tráfego);</a:t>
            </a:r>
          </a:p>
          <a:p>
            <a:r>
              <a:rPr lang="pt-BR" sz="1400" dirty="0">
                <a:solidFill>
                  <a:schemeClr val="tx1"/>
                </a:solidFill>
              </a:rPr>
              <a:t>Realizar ataques Man-in-</a:t>
            </a:r>
            <a:r>
              <a:rPr lang="pt-BR" sz="1400" dirty="0" err="1">
                <a:solidFill>
                  <a:schemeClr val="tx1"/>
                </a:solidFill>
              </a:rPr>
              <a:t>the</a:t>
            </a:r>
            <a:r>
              <a:rPr lang="pt-BR" sz="1400" dirty="0">
                <a:solidFill>
                  <a:schemeClr val="tx1"/>
                </a:solidFill>
              </a:rPr>
              <a:t>-Middle (</a:t>
            </a:r>
            <a:r>
              <a:rPr lang="pt-BR" sz="1400" dirty="0" err="1">
                <a:solidFill>
                  <a:schemeClr val="tx1"/>
                </a:solidFill>
              </a:rPr>
              <a:t>MitM</a:t>
            </a:r>
            <a:r>
              <a:rPr lang="pt-BR" sz="1400" dirty="0">
                <a:solidFill>
                  <a:schemeClr val="tx1"/>
                </a:solidFill>
              </a:rPr>
              <a:t>);</a:t>
            </a:r>
          </a:p>
          <a:p>
            <a:r>
              <a:rPr lang="pt-BR" sz="1400" dirty="0">
                <a:solidFill>
                  <a:schemeClr val="tx1"/>
                </a:solidFill>
              </a:rPr>
              <a:t>Redirecionar a vítima para páginas falsas (</a:t>
            </a:r>
            <a:r>
              <a:rPr lang="pt-BR" sz="1400" dirty="0" err="1">
                <a:solidFill>
                  <a:schemeClr val="tx1"/>
                </a:solidFill>
              </a:rPr>
              <a:t>phishing</a:t>
            </a:r>
            <a:r>
              <a:rPr lang="pt-BR" sz="1400" dirty="0">
                <a:solidFill>
                  <a:schemeClr val="tx1"/>
                </a:solidFill>
              </a:rPr>
              <a:t>);</a:t>
            </a:r>
          </a:p>
          <a:p>
            <a:r>
              <a:rPr lang="pt-BR" sz="1400" dirty="0">
                <a:solidFill>
                  <a:schemeClr val="tx1"/>
                </a:solidFill>
              </a:rPr>
              <a:t>Roubar credenciais, mensagens, e informações financeiras.</a:t>
            </a:r>
          </a:p>
          <a:p>
            <a:endParaRPr lang="pt-BR" dirty="0"/>
          </a:p>
        </p:txBody>
      </p:sp>
      <p:sp>
        <p:nvSpPr>
          <p:cNvPr id="3" name="AutoShape 4" descr="O que é VPN no Celular: Como Configurar e Usar - Surfshark">
            <a:extLst>
              <a:ext uri="{FF2B5EF4-FFF2-40B4-BE49-F238E27FC236}">
                <a16:creationId xmlns:a16="http://schemas.microsoft.com/office/drawing/2014/main" id="{A82066B2-A646-9CF5-EDDB-0880C685710E}"/>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4" name="Picture 2" descr="O que é um ataque evil twin?">
            <a:extLst>
              <a:ext uri="{FF2B5EF4-FFF2-40B4-BE49-F238E27FC236}">
                <a16:creationId xmlns:a16="http://schemas.microsoft.com/office/drawing/2014/main" id="{AB5ED0FF-28AE-909E-661A-0FED64E59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952" y="4778546"/>
            <a:ext cx="2979310" cy="1354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647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2B6B433-5DC3-ACEB-EF55-8A5FEE9C1055}"/>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4AE4E9B1-FC4F-923A-688D-A3CC56EB694E}"/>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5" name="Espaço Reservado para Texto 4">
            <a:extLst>
              <a:ext uri="{FF2B5EF4-FFF2-40B4-BE49-F238E27FC236}">
                <a16:creationId xmlns:a16="http://schemas.microsoft.com/office/drawing/2014/main" id="{6C7DD6E7-7F84-2175-3C00-1AA31EFC176F}"/>
              </a:ext>
            </a:extLst>
          </p:cNvPr>
          <p:cNvSpPr>
            <a:spLocks noGrp="1"/>
          </p:cNvSpPr>
          <p:nvPr>
            <p:ph type="body" idx="1"/>
          </p:nvPr>
        </p:nvSpPr>
        <p:spPr>
          <a:xfrm>
            <a:off x="312738" y="1128860"/>
            <a:ext cx="4555596" cy="5003824"/>
          </a:xfrm>
        </p:spPr>
        <p:txBody>
          <a:bodyPr/>
          <a:lstStyle/>
          <a:p>
            <a:r>
              <a:rPr lang="pt-BR" sz="2800" dirty="0">
                <a:solidFill>
                  <a:schemeClr val="tx1"/>
                </a:solidFill>
              </a:rPr>
              <a:t>7.1.2 Ataque de WPA Enterprise</a:t>
            </a:r>
          </a:p>
          <a:p>
            <a:endParaRPr lang="pt-BR" sz="1100" dirty="0">
              <a:solidFill>
                <a:schemeClr val="tx1"/>
              </a:solidFill>
            </a:endParaRPr>
          </a:p>
          <a:p>
            <a:r>
              <a:rPr lang="pt-BR" sz="1400" dirty="0">
                <a:solidFill>
                  <a:schemeClr val="tx1"/>
                </a:solidFill>
              </a:rPr>
              <a:t>Usuário e senha único para cada pessoa</a:t>
            </a:r>
          </a:p>
          <a:p>
            <a:r>
              <a:rPr lang="pt-BR" sz="1400" dirty="0">
                <a:solidFill>
                  <a:schemeClr val="tx1"/>
                </a:solidFill>
              </a:rPr>
              <a:t>O atacante configura um ponto de acesso falso com o mesmo SSID da rede legítima.</a:t>
            </a:r>
          </a:p>
          <a:p>
            <a:r>
              <a:rPr lang="pt-BR" sz="1400" dirty="0">
                <a:solidFill>
                  <a:schemeClr val="tx1"/>
                </a:solidFill>
              </a:rPr>
              <a:t>Os dispositivos se conectam automaticamente ao ponto falso e suas credenciais são capturadas.</a:t>
            </a:r>
          </a:p>
          <a:p>
            <a:r>
              <a:rPr lang="pt-BR" sz="1400" dirty="0">
                <a:solidFill>
                  <a:schemeClr val="tx1"/>
                </a:solidFill>
              </a:rPr>
              <a:t>Com a ferramenta </a:t>
            </a:r>
            <a:r>
              <a:rPr lang="pt-BR" sz="1400" dirty="0" err="1">
                <a:solidFill>
                  <a:schemeClr val="tx1"/>
                </a:solidFill>
              </a:rPr>
              <a:t>asleap</a:t>
            </a:r>
            <a:r>
              <a:rPr lang="pt-BR" sz="1400" dirty="0">
                <a:solidFill>
                  <a:schemeClr val="tx1"/>
                </a:solidFill>
              </a:rPr>
              <a:t>, o atacante quebra os </a:t>
            </a:r>
            <a:r>
              <a:rPr lang="pt-BR" sz="1400" dirty="0" err="1">
                <a:solidFill>
                  <a:schemeClr val="tx1"/>
                </a:solidFill>
              </a:rPr>
              <a:t>hashes</a:t>
            </a:r>
            <a:r>
              <a:rPr lang="pt-BR" sz="1400" dirty="0">
                <a:solidFill>
                  <a:schemeClr val="tx1"/>
                </a:solidFill>
              </a:rPr>
              <a:t> EAP (como MS-CHAPv2) e obtém a senha.</a:t>
            </a:r>
          </a:p>
          <a:p>
            <a:r>
              <a:rPr lang="pt-BR" sz="1400" dirty="0">
                <a:solidFill>
                  <a:schemeClr val="tx1"/>
                </a:solidFill>
              </a:rPr>
              <a:t>Isso compromete redes corporativas que utilizam WPA Enterprise sem autenticação robusta como EAP-TLS.</a:t>
            </a:r>
          </a:p>
          <a:p>
            <a:endParaRPr lang="pt-BR" dirty="0"/>
          </a:p>
        </p:txBody>
      </p:sp>
      <p:pic>
        <p:nvPicPr>
          <p:cNvPr id="4" name="Imagem 3">
            <a:extLst>
              <a:ext uri="{FF2B5EF4-FFF2-40B4-BE49-F238E27FC236}">
                <a16:creationId xmlns:a16="http://schemas.microsoft.com/office/drawing/2014/main" id="{44F63AE4-9715-2529-73F2-39C26CD8904E}"/>
              </a:ext>
            </a:extLst>
          </p:cNvPr>
          <p:cNvPicPr>
            <a:picLocks noChangeAspect="1"/>
          </p:cNvPicPr>
          <p:nvPr/>
        </p:nvPicPr>
        <p:blipFill>
          <a:blip r:embed="rId3"/>
          <a:stretch>
            <a:fillRect/>
          </a:stretch>
        </p:blipFill>
        <p:spPr>
          <a:xfrm>
            <a:off x="4868334" y="2563027"/>
            <a:ext cx="3945467" cy="2135489"/>
          </a:xfrm>
          <a:prstGeom prst="rect">
            <a:avLst/>
          </a:prstGeom>
        </p:spPr>
      </p:pic>
    </p:spTree>
    <p:extLst>
      <p:ext uri="{BB962C8B-B14F-4D97-AF65-F5344CB8AC3E}">
        <p14:creationId xmlns:p14="http://schemas.microsoft.com/office/powerpoint/2010/main" val="219372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6A62D4E-2393-3A08-2B90-8CDE9B12F931}"/>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B35DA167-99FB-4A17-E206-F64C963D8512}"/>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3" name="AutoShape 4" descr="O que é VPN no Celular: Como Configurar e Usar - Surfshark">
            <a:extLst>
              <a:ext uri="{FF2B5EF4-FFF2-40B4-BE49-F238E27FC236}">
                <a16:creationId xmlns:a16="http://schemas.microsoft.com/office/drawing/2014/main" id="{D1C8014A-9EEE-D5C6-1C4F-4A4858D8C953}"/>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4" name="Espaço Reservado para Texto 3">
            <a:extLst>
              <a:ext uri="{FF2B5EF4-FFF2-40B4-BE49-F238E27FC236}">
                <a16:creationId xmlns:a16="http://schemas.microsoft.com/office/drawing/2014/main" id="{A9FC716B-38E2-0E30-E5AD-2B88B7818C0E}"/>
              </a:ext>
            </a:extLst>
          </p:cNvPr>
          <p:cNvSpPr>
            <a:spLocks noGrp="1"/>
          </p:cNvSpPr>
          <p:nvPr>
            <p:ph type="body" idx="1"/>
          </p:nvPr>
        </p:nvSpPr>
        <p:spPr>
          <a:xfrm>
            <a:off x="323528" y="1340065"/>
            <a:ext cx="2876872" cy="2774735"/>
          </a:xfrm>
        </p:spPr>
        <p:txBody>
          <a:bodyPr/>
          <a:lstStyle/>
          <a:p>
            <a:pPr algn="just"/>
            <a:r>
              <a:rPr lang="pt-BR" sz="1600" dirty="0">
                <a:solidFill>
                  <a:schemeClr val="tx1"/>
                </a:solidFill>
              </a:rPr>
              <a:t>Empresas usam o servidor RADIUS para autenticar usuários</a:t>
            </a:r>
          </a:p>
          <a:p>
            <a:pPr algn="just"/>
            <a:r>
              <a:rPr lang="pt-BR" sz="1600" dirty="0">
                <a:solidFill>
                  <a:schemeClr val="tx1"/>
                </a:solidFill>
              </a:rPr>
              <a:t>Configuração do </a:t>
            </a:r>
            <a:r>
              <a:rPr lang="pt-BR" sz="1600" i="1" dirty="0" err="1">
                <a:solidFill>
                  <a:schemeClr val="tx1"/>
                </a:solidFill>
              </a:rPr>
              <a:t>Hostpad</a:t>
            </a:r>
            <a:endParaRPr lang="pt-BR" sz="1600" i="1" dirty="0">
              <a:solidFill>
                <a:schemeClr val="tx1"/>
              </a:solidFill>
            </a:endParaRPr>
          </a:p>
          <a:p>
            <a:pPr algn="just"/>
            <a:r>
              <a:rPr lang="pt-BR" sz="1600" dirty="0">
                <a:solidFill>
                  <a:schemeClr val="tx1"/>
                </a:solidFill>
              </a:rPr>
              <a:t>Cria um servidor RADIUS falso usando a ferramenta </a:t>
            </a:r>
            <a:r>
              <a:rPr lang="pt-BR" sz="1600" dirty="0" err="1">
                <a:solidFill>
                  <a:schemeClr val="tx1"/>
                </a:solidFill>
              </a:rPr>
              <a:t>hostapd-wpe</a:t>
            </a:r>
            <a:r>
              <a:rPr lang="pt-BR" sz="1600" dirty="0">
                <a:solidFill>
                  <a:schemeClr val="tx1"/>
                </a:solidFill>
              </a:rPr>
              <a:t>.</a:t>
            </a:r>
          </a:p>
          <a:p>
            <a:pPr marL="133350" indent="0" algn="just">
              <a:buNone/>
            </a:pPr>
            <a:endParaRPr lang="pt-BR" sz="1600" dirty="0"/>
          </a:p>
          <a:p>
            <a:pPr algn="just"/>
            <a:endParaRPr lang="pt-BR" sz="1600" dirty="0"/>
          </a:p>
        </p:txBody>
      </p:sp>
      <p:pic>
        <p:nvPicPr>
          <p:cNvPr id="5" name="Imagem 4">
            <a:extLst>
              <a:ext uri="{FF2B5EF4-FFF2-40B4-BE49-F238E27FC236}">
                <a16:creationId xmlns:a16="http://schemas.microsoft.com/office/drawing/2014/main" id="{E4457BA5-1515-69C2-3DB7-D66000BC80FF}"/>
              </a:ext>
            </a:extLst>
          </p:cNvPr>
          <p:cNvPicPr>
            <a:picLocks noChangeAspect="1"/>
          </p:cNvPicPr>
          <p:nvPr/>
        </p:nvPicPr>
        <p:blipFill>
          <a:blip r:embed="rId3"/>
          <a:stretch>
            <a:fillRect/>
          </a:stretch>
        </p:blipFill>
        <p:spPr>
          <a:xfrm>
            <a:off x="4086224" y="1128860"/>
            <a:ext cx="4505647" cy="4877625"/>
          </a:xfrm>
          <a:prstGeom prst="rect">
            <a:avLst/>
          </a:prstGeom>
        </p:spPr>
      </p:pic>
    </p:spTree>
    <p:extLst>
      <p:ext uri="{BB962C8B-B14F-4D97-AF65-F5344CB8AC3E}">
        <p14:creationId xmlns:p14="http://schemas.microsoft.com/office/powerpoint/2010/main" val="4081127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82E7FA4F-30E9-A938-7AFA-077E5C3FA9D7}"/>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579E722C-8D3B-0E5D-1D6D-D46EB4C58365}"/>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3" name="AutoShape 4" descr="O que é VPN no Celular: Como Configurar e Usar - Surfshark">
            <a:extLst>
              <a:ext uri="{FF2B5EF4-FFF2-40B4-BE49-F238E27FC236}">
                <a16:creationId xmlns:a16="http://schemas.microsoft.com/office/drawing/2014/main" id="{D57AD41F-8E57-7E10-B390-8E5FFF2D2C7B}"/>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 name="Imagem 1">
            <a:extLst>
              <a:ext uri="{FF2B5EF4-FFF2-40B4-BE49-F238E27FC236}">
                <a16:creationId xmlns:a16="http://schemas.microsoft.com/office/drawing/2014/main" id="{4C9F6AD5-9628-297A-71A5-FB080075ED1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20198"/>
          <a:stretch>
            <a:fillRect/>
          </a:stretch>
        </p:blipFill>
        <p:spPr bwMode="auto">
          <a:xfrm>
            <a:off x="648550" y="2000250"/>
            <a:ext cx="7846898" cy="3624262"/>
          </a:xfrm>
          <a:prstGeom prst="rect">
            <a:avLst/>
          </a:prstGeom>
          <a:noFill/>
          <a:ln>
            <a:noFill/>
          </a:ln>
          <a:extLst>
            <a:ext uri="{53640926-AAD7-44D8-BBD7-CCE9431645EC}">
              <a14:shadowObscured xmlns:a14="http://schemas.microsoft.com/office/drawing/2010/main"/>
            </a:ext>
          </a:extLst>
        </p:spPr>
      </p:pic>
      <p:sp>
        <p:nvSpPr>
          <p:cNvPr id="7" name="Espaço Reservado para Texto 6">
            <a:extLst>
              <a:ext uri="{FF2B5EF4-FFF2-40B4-BE49-F238E27FC236}">
                <a16:creationId xmlns:a16="http://schemas.microsoft.com/office/drawing/2014/main" id="{6CE758AE-CC33-42B0-09D8-BF37C4959D69}"/>
              </a:ext>
            </a:extLst>
          </p:cNvPr>
          <p:cNvSpPr>
            <a:spLocks noGrp="1"/>
          </p:cNvSpPr>
          <p:nvPr>
            <p:ph type="body" idx="1"/>
          </p:nvPr>
        </p:nvSpPr>
        <p:spPr>
          <a:xfrm>
            <a:off x="323528" y="1233488"/>
            <a:ext cx="8518525" cy="566737"/>
          </a:xfrm>
        </p:spPr>
        <p:txBody>
          <a:bodyPr/>
          <a:lstStyle/>
          <a:p>
            <a:r>
              <a:rPr lang="pt-BR" dirty="0">
                <a:solidFill>
                  <a:schemeClr val="tx1"/>
                </a:solidFill>
              </a:rPr>
              <a:t>Exibição de dois </a:t>
            </a:r>
            <a:r>
              <a:rPr lang="pt-BR" dirty="0" err="1">
                <a:solidFill>
                  <a:schemeClr val="tx1"/>
                </a:solidFill>
              </a:rPr>
              <a:t>ESSIDs</a:t>
            </a:r>
            <a:r>
              <a:rPr lang="pt-BR" dirty="0">
                <a:solidFill>
                  <a:schemeClr val="tx1"/>
                </a:solidFill>
              </a:rPr>
              <a:t> iguais, um legítimo e outro falso</a:t>
            </a:r>
          </a:p>
        </p:txBody>
      </p:sp>
    </p:spTree>
    <p:extLst>
      <p:ext uri="{BB962C8B-B14F-4D97-AF65-F5344CB8AC3E}">
        <p14:creationId xmlns:p14="http://schemas.microsoft.com/office/powerpoint/2010/main" val="233961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67CCEC5B-FB8C-EBA9-A6AD-897C1ADF9DB1}"/>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0BCE3168-6613-1E46-02AD-3C669D97F7A6}"/>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3" name="AutoShape 4" descr="O que é VPN no Celular: Como Configurar e Usar - Surfshark">
            <a:extLst>
              <a:ext uri="{FF2B5EF4-FFF2-40B4-BE49-F238E27FC236}">
                <a16:creationId xmlns:a16="http://schemas.microsoft.com/office/drawing/2014/main" id="{5E39208B-C746-00DB-8B7C-A3C7ECF0DC7A}"/>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5" name="CaixaDeTexto 4">
            <a:extLst>
              <a:ext uri="{FF2B5EF4-FFF2-40B4-BE49-F238E27FC236}">
                <a16:creationId xmlns:a16="http://schemas.microsoft.com/office/drawing/2014/main" id="{1FBD0A5A-A181-8A43-3C2E-4C535B7CFE10}"/>
              </a:ext>
            </a:extLst>
          </p:cNvPr>
          <p:cNvSpPr txBox="1"/>
          <p:nvPr/>
        </p:nvSpPr>
        <p:spPr>
          <a:xfrm>
            <a:off x="160335" y="1918490"/>
            <a:ext cx="8518525" cy="458074"/>
          </a:xfrm>
          <a:prstGeom prst="rect">
            <a:avLst/>
          </a:prstGeom>
          <a:noFill/>
        </p:spPr>
        <p:txBody>
          <a:bodyPr wrap="square">
            <a:spAutoFit/>
          </a:bodyPr>
          <a:lstStyle/>
          <a:p>
            <a:pPr indent="540385" algn="ctr">
              <a:lnSpc>
                <a:spcPct val="150000"/>
              </a:lnSpc>
              <a:spcAft>
                <a:spcPts val="1200"/>
              </a:spcAft>
            </a:pPr>
            <a:r>
              <a:rPr lang="pt-BR" sz="1800" b="1" dirty="0" err="1">
                <a:effectLst/>
                <a:latin typeface="Times New Roman" panose="02020603050405020304" pitchFamily="18" charset="0"/>
                <a:ea typeface="Times New Roman" panose="02020603050405020304" pitchFamily="18" charset="0"/>
              </a:rPr>
              <a:t>aireplay-ng</a:t>
            </a:r>
            <a:r>
              <a:rPr lang="pt-BR" sz="1800" b="1" dirty="0">
                <a:effectLst/>
                <a:latin typeface="Times New Roman" panose="02020603050405020304" pitchFamily="18" charset="0"/>
                <a:ea typeface="Times New Roman" panose="02020603050405020304" pitchFamily="18" charset="0"/>
              </a:rPr>
              <a:t> -0 0 -a &lt;BSSID da rede alvo&gt; -c &lt;MAC da vítima&gt; &lt;interface&gt;</a:t>
            </a:r>
            <a:endParaRPr lang="pt-BR" sz="1800" dirty="0">
              <a:effectLst/>
              <a:latin typeface="Times New Roman" panose="02020603050405020304" pitchFamily="18" charset="0"/>
              <a:ea typeface="Times New Roman" panose="02020603050405020304" pitchFamily="18" charset="0"/>
            </a:endParaRPr>
          </a:p>
        </p:txBody>
      </p:sp>
      <p:pic>
        <p:nvPicPr>
          <p:cNvPr id="9" name="Imagem 8">
            <a:extLst>
              <a:ext uri="{FF2B5EF4-FFF2-40B4-BE49-F238E27FC236}">
                <a16:creationId xmlns:a16="http://schemas.microsoft.com/office/drawing/2014/main" id="{B9947BA9-B54C-BF39-7211-4AF223C3F9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63167" y="2812852"/>
            <a:ext cx="7217664" cy="3461566"/>
          </a:xfrm>
          <a:prstGeom prst="rect">
            <a:avLst/>
          </a:prstGeom>
          <a:noFill/>
          <a:ln>
            <a:noFill/>
          </a:ln>
        </p:spPr>
      </p:pic>
      <p:sp>
        <p:nvSpPr>
          <p:cNvPr id="11" name="CaixaDeTexto 10">
            <a:extLst>
              <a:ext uri="{FF2B5EF4-FFF2-40B4-BE49-F238E27FC236}">
                <a16:creationId xmlns:a16="http://schemas.microsoft.com/office/drawing/2014/main" id="{AF360D92-D506-D198-9990-B7278EBB716A}"/>
              </a:ext>
            </a:extLst>
          </p:cNvPr>
          <p:cNvSpPr txBox="1"/>
          <p:nvPr/>
        </p:nvSpPr>
        <p:spPr>
          <a:xfrm>
            <a:off x="2133598" y="2393962"/>
            <a:ext cx="4572000" cy="307777"/>
          </a:xfrm>
          <a:prstGeom prst="rect">
            <a:avLst/>
          </a:prstGeom>
          <a:noFill/>
        </p:spPr>
        <p:txBody>
          <a:bodyPr wrap="square">
            <a:spAutoFit/>
          </a:bodyPr>
          <a:lstStyle/>
          <a:p>
            <a:r>
              <a:rPr lang="pt-BR" sz="1400" i="1" dirty="0">
                <a:effectLst/>
                <a:latin typeface="Times New Roman" panose="02020603050405020304" pitchFamily="18" charset="0"/>
                <a:ea typeface="Times New Roman" panose="02020603050405020304" pitchFamily="18" charset="0"/>
              </a:rPr>
              <a:t>Log</a:t>
            </a:r>
            <a:r>
              <a:rPr lang="pt-BR" sz="1400" dirty="0">
                <a:effectLst/>
                <a:latin typeface="Times New Roman" panose="02020603050405020304" pitchFamily="18" charset="0"/>
                <a:ea typeface="Times New Roman" panose="02020603050405020304" pitchFamily="18" charset="0"/>
              </a:rPr>
              <a:t> capturado pelo </a:t>
            </a:r>
            <a:r>
              <a:rPr lang="pt-BR" sz="1400" i="1" dirty="0" err="1">
                <a:effectLst/>
                <a:latin typeface="Times New Roman" panose="02020603050405020304" pitchFamily="18" charset="0"/>
                <a:ea typeface="Times New Roman" panose="02020603050405020304" pitchFamily="18" charset="0"/>
              </a:rPr>
              <a:t>hostapd-wpe</a:t>
            </a:r>
            <a:r>
              <a:rPr lang="pt-BR" sz="1400" dirty="0">
                <a:effectLst/>
                <a:latin typeface="Times New Roman" panose="02020603050405020304" pitchFamily="18" charset="0"/>
                <a:ea typeface="Times New Roman" panose="02020603050405020304" pitchFamily="18" charset="0"/>
              </a:rPr>
              <a:t> após a </a:t>
            </a:r>
            <a:r>
              <a:rPr lang="pt-BR" sz="1400" dirty="0" err="1">
                <a:effectLst/>
                <a:latin typeface="Times New Roman" panose="02020603050405020304" pitchFamily="18" charset="0"/>
                <a:ea typeface="Times New Roman" panose="02020603050405020304" pitchFamily="18" charset="0"/>
              </a:rPr>
              <a:t>desautenticação</a:t>
            </a:r>
            <a:endParaRPr lang="pt-BR" dirty="0"/>
          </a:p>
        </p:txBody>
      </p:sp>
      <p:sp>
        <p:nvSpPr>
          <p:cNvPr id="13" name="CaixaDeTexto 12">
            <a:extLst>
              <a:ext uri="{FF2B5EF4-FFF2-40B4-BE49-F238E27FC236}">
                <a16:creationId xmlns:a16="http://schemas.microsoft.com/office/drawing/2014/main" id="{E4577086-369D-A8FC-3B7E-956D87086D84}"/>
              </a:ext>
            </a:extLst>
          </p:cNvPr>
          <p:cNvSpPr txBox="1"/>
          <p:nvPr/>
        </p:nvSpPr>
        <p:spPr>
          <a:xfrm>
            <a:off x="963167" y="1149818"/>
            <a:ext cx="7352158" cy="954107"/>
          </a:xfrm>
          <a:prstGeom prst="rect">
            <a:avLst/>
          </a:prstGeom>
          <a:noFill/>
        </p:spPr>
        <p:txBody>
          <a:bodyPr wrap="square">
            <a:spAutoFit/>
          </a:bodyPr>
          <a:lstStyle/>
          <a:p>
            <a:pPr marL="285750" indent="-285750">
              <a:buFont typeface="Arial" panose="020B0604020202020204" pitchFamily="34" charset="0"/>
              <a:buChar char="•"/>
            </a:pPr>
            <a:r>
              <a:rPr lang="pt-BR" sz="1400" dirty="0">
                <a:solidFill>
                  <a:schemeClr val="tx1"/>
                </a:solidFill>
              </a:rPr>
              <a:t>Utiliza </a:t>
            </a:r>
            <a:r>
              <a:rPr lang="pt-BR" sz="1400" dirty="0" err="1">
                <a:solidFill>
                  <a:schemeClr val="tx1"/>
                </a:solidFill>
              </a:rPr>
              <a:t>aireplay-ng</a:t>
            </a:r>
            <a:r>
              <a:rPr lang="pt-BR" sz="1400" dirty="0">
                <a:solidFill>
                  <a:schemeClr val="tx1"/>
                </a:solidFill>
              </a:rPr>
              <a:t> para </a:t>
            </a:r>
            <a:r>
              <a:rPr lang="pt-BR" sz="1400" dirty="0" err="1">
                <a:solidFill>
                  <a:schemeClr val="tx1"/>
                </a:solidFill>
              </a:rPr>
              <a:t>desautenticar</a:t>
            </a:r>
            <a:r>
              <a:rPr lang="pt-BR" sz="1400" dirty="0">
                <a:solidFill>
                  <a:schemeClr val="tx1"/>
                </a:solidFill>
              </a:rPr>
              <a:t> os usuários da rede real, forçando a reconexão.</a:t>
            </a:r>
          </a:p>
          <a:p>
            <a:pPr marL="285750" indent="-285750">
              <a:buFont typeface="Arial" panose="020B0604020202020204" pitchFamily="34" charset="0"/>
              <a:buChar char="•"/>
            </a:pPr>
            <a:r>
              <a:rPr lang="pt-BR" dirty="0">
                <a:solidFill>
                  <a:schemeClr val="tx1"/>
                </a:solidFill>
              </a:rPr>
              <a:t>Os dispositivos se conectam automaticamente ao ponto falso e suas credenciais são capturadas.</a:t>
            </a:r>
          </a:p>
          <a:p>
            <a:endParaRPr lang="pt-BR" sz="1400" dirty="0">
              <a:solidFill>
                <a:schemeClr val="tx1"/>
              </a:solidFill>
            </a:endParaRPr>
          </a:p>
        </p:txBody>
      </p:sp>
    </p:spTree>
    <p:extLst>
      <p:ext uri="{BB962C8B-B14F-4D97-AF65-F5344CB8AC3E}">
        <p14:creationId xmlns:p14="http://schemas.microsoft.com/office/powerpoint/2010/main" val="2207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ED8D40E7-906C-4579-DC8D-D83C4E0C320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D83E8A51-DDE0-8C8C-D49B-13A9FABD69D5}"/>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6" name="Espaço Reservado para Texto 4">
            <a:extLst>
              <a:ext uri="{FF2B5EF4-FFF2-40B4-BE49-F238E27FC236}">
                <a16:creationId xmlns:a16="http://schemas.microsoft.com/office/drawing/2014/main" id="{4C6BD6AF-BE02-A778-E244-B11BC44A0FEA}"/>
              </a:ext>
            </a:extLst>
          </p:cNvPr>
          <p:cNvSpPr>
            <a:spLocks noGrp="1"/>
          </p:cNvSpPr>
          <p:nvPr>
            <p:ph type="body" idx="1"/>
          </p:nvPr>
        </p:nvSpPr>
        <p:spPr>
          <a:xfrm>
            <a:off x="312737" y="1354225"/>
            <a:ext cx="8518525" cy="1931899"/>
          </a:xfrm>
        </p:spPr>
        <p:txBody>
          <a:bodyPr/>
          <a:lstStyle/>
          <a:p>
            <a:r>
              <a:rPr lang="pt-BR" dirty="0">
                <a:solidFill>
                  <a:schemeClr val="tx1"/>
                </a:solidFill>
              </a:rPr>
              <a:t>Com a ferramenta </a:t>
            </a:r>
            <a:r>
              <a:rPr lang="pt-BR" dirty="0" err="1">
                <a:solidFill>
                  <a:schemeClr val="tx1"/>
                </a:solidFill>
              </a:rPr>
              <a:t>asleap</a:t>
            </a:r>
            <a:r>
              <a:rPr lang="pt-BR" dirty="0">
                <a:solidFill>
                  <a:schemeClr val="tx1"/>
                </a:solidFill>
              </a:rPr>
              <a:t>, o atacante quebra os </a:t>
            </a:r>
            <a:r>
              <a:rPr lang="pt-BR" dirty="0" err="1">
                <a:solidFill>
                  <a:schemeClr val="tx1"/>
                </a:solidFill>
              </a:rPr>
              <a:t>hashes</a:t>
            </a:r>
            <a:r>
              <a:rPr lang="pt-BR" dirty="0">
                <a:solidFill>
                  <a:schemeClr val="tx1"/>
                </a:solidFill>
              </a:rPr>
              <a:t> EAP (como MS-CHAPv2) e obtém a senha.</a:t>
            </a:r>
          </a:p>
          <a:p>
            <a:r>
              <a:rPr lang="pt-BR" dirty="0">
                <a:solidFill>
                  <a:schemeClr val="tx1"/>
                </a:solidFill>
              </a:rPr>
              <a:t>Isso compromete redes corporativas que utilizam WPA Enterprise sem autenticação robusta como EAP-TLS.</a:t>
            </a:r>
          </a:p>
          <a:p>
            <a:r>
              <a:rPr lang="pt-BR" dirty="0">
                <a:solidFill>
                  <a:schemeClr val="tx1"/>
                </a:solidFill>
              </a:rPr>
              <a:t>É usada força bruta</a:t>
            </a:r>
          </a:p>
          <a:p>
            <a:endParaRPr lang="pt-BR" dirty="0">
              <a:solidFill>
                <a:schemeClr val="tx1"/>
              </a:solidFill>
            </a:endParaRPr>
          </a:p>
          <a:p>
            <a:endParaRPr lang="pt-BR" dirty="0">
              <a:solidFill>
                <a:schemeClr val="tx1"/>
              </a:solidFill>
            </a:endParaRPr>
          </a:p>
          <a:p>
            <a:endParaRPr lang="pt-BR" dirty="0"/>
          </a:p>
        </p:txBody>
      </p:sp>
      <p:pic>
        <p:nvPicPr>
          <p:cNvPr id="7" name="Imagem 6">
            <a:extLst>
              <a:ext uri="{FF2B5EF4-FFF2-40B4-BE49-F238E27FC236}">
                <a16:creationId xmlns:a16="http://schemas.microsoft.com/office/drawing/2014/main" id="{DFDDA2B1-65AA-5720-8CB6-23DF3F16B40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32155" y="3428999"/>
            <a:ext cx="7845698" cy="1600437"/>
          </a:xfrm>
          <a:prstGeom prst="rect">
            <a:avLst/>
          </a:prstGeom>
          <a:noFill/>
          <a:ln>
            <a:noFill/>
          </a:ln>
        </p:spPr>
      </p:pic>
    </p:spTree>
    <p:extLst>
      <p:ext uri="{BB962C8B-B14F-4D97-AF65-F5344CB8AC3E}">
        <p14:creationId xmlns:p14="http://schemas.microsoft.com/office/powerpoint/2010/main" val="2328329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301947" y="1214635"/>
            <a:ext cx="8518525" cy="5003824"/>
          </a:xfrm>
        </p:spPr>
        <p:txBody>
          <a:bodyPr/>
          <a:lstStyle/>
          <a:p>
            <a:r>
              <a:rPr lang="pt-BR" dirty="0">
                <a:solidFill>
                  <a:schemeClr val="tx1"/>
                </a:solidFill>
              </a:rPr>
              <a:t>Justificativa</a:t>
            </a:r>
          </a:p>
          <a:p>
            <a:endParaRPr lang="pt-BR" dirty="0">
              <a:solidFill>
                <a:schemeClr val="tx1"/>
              </a:solidFill>
            </a:endParaRPr>
          </a:p>
          <a:p>
            <a:pPr marL="342900" lvl="1" indent="-342900">
              <a:buClr>
                <a:schemeClr val="lt2"/>
              </a:buClr>
              <a:buSzPts val="1500"/>
              <a:buFont typeface="Noto Sans Symbols"/>
              <a:buChar char="■"/>
            </a:pPr>
            <a:r>
              <a:rPr lang="pt-BR" dirty="0">
                <a:solidFill>
                  <a:schemeClr val="tx1"/>
                </a:solidFill>
              </a:rPr>
              <a:t>Redes abertas são mais vulneráveis a ciberataques</a:t>
            </a:r>
          </a:p>
          <a:p>
            <a:pPr marL="800100" lvl="2" indent="-342900">
              <a:buSzPts val="1500"/>
              <a:buFont typeface="Noto Sans Symbols"/>
              <a:buChar char="■"/>
            </a:pPr>
            <a:r>
              <a:rPr lang="pt-BR" dirty="0">
                <a:solidFill>
                  <a:schemeClr val="tx1"/>
                </a:solidFill>
              </a:rPr>
              <a:t>Confidencialidade</a:t>
            </a:r>
          </a:p>
          <a:p>
            <a:pPr marL="800100" lvl="2" indent="-342900">
              <a:buSzPts val="1500"/>
              <a:buFont typeface="Noto Sans Symbols"/>
              <a:buChar char="■"/>
            </a:pPr>
            <a:r>
              <a:rPr lang="pt-BR" dirty="0">
                <a:solidFill>
                  <a:schemeClr val="tx1"/>
                </a:solidFill>
              </a:rPr>
              <a:t>Integridade</a:t>
            </a:r>
          </a:p>
          <a:p>
            <a:pPr marL="800100" lvl="2" indent="-342900">
              <a:buSzPts val="1500"/>
              <a:buFont typeface="Noto Sans Symbols"/>
              <a:buChar char="■"/>
            </a:pPr>
            <a:r>
              <a:rPr lang="pt-BR" dirty="0">
                <a:solidFill>
                  <a:schemeClr val="tx1"/>
                </a:solidFill>
              </a:rPr>
              <a:t>Disponibilidade</a:t>
            </a:r>
          </a:p>
          <a:p>
            <a:pPr marL="800100" lvl="2" indent="-342900">
              <a:buSzPts val="1500"/>
              <a:buFont typeface="Noto Sans Symbols"/>
              <a:buChar char="■"/>
            </a:pPr>
            <a:endParaRPr lang="pt-BR" dirty="0">
              <a:solidFill>
                <a:schemeClr val="tx1"/>
              </a:solidFill>
            </a:endParaRPr>
          </a:p>
          <a:p>
            <a:pPr marL="1257300" lvl="3" indent="-342900">
              <a:buSzPts val="1500"/>
              <a:buFont typeface="Noto Sans Symbols"/>
              <a:buChar char="■"/>
            </a:pPr>
            <a:endParaRPr lang="pt-BR" dirty="0">
              <a:solidFill>
                <a:schemeClr val="tx1"/>
              </a:solidFill>
            </a:endParaRPr>
          </a:p>
          <a:p>
            <a:pPr marL="800100" lvl="2" indent="-342900">
              <a:buSzPts val="1500"/>
              <a:buFont typeface="Noto Sans Symbols"/>
              <a:buChar char="■"/>
            </a:pPr>
            <a:endParaRPr lang="pt-BR" dirty="0">
              <a:solidFill>
                <a:schemeClr val="tx1"/>
              </a:solidFill>
            </a:endParaRPr>
          </a:p>
        </p:txBody>
      </p:sp>
      <p:sp>
        <p:nvSpPr>
          <p:cNvPr id="3" name="Título 2"/>
          <p:cNvSpPr>
            <a:spLocks noGrp="1"/>
          </p:cNvSpPr>
          <p:nvPr>
            <p:ph type="title"/>
          </p:nvPr>
        </p:nvSpPr>
        <p:spPr>
          <a:xfrm>
            <a:off x="218077" y="324218"/>
            <a:ext cx="8518525" cy="1009650"/>
          </a:xfrm>
        </p:spPr>
        <p:txBody>
          <a:bodyPr/>
          <a:lstStyle/>
          <a:p>
            <a:r>
              <a:rPr kumimoji="0" lang="pt-BR" sz="1800" b="0" i="0" u="none" strike="noStrike" kern="0" cap="none" spc="0" normalizeH="0" baseline="0" noProof="0" dirty="0">
                <a:ln>
                  <a:noFill/>
                </a:ln>
                <a:solidFill>
                  <a:srgbClr val="000000"/>
                </a:solidFill>
                <a:effectLst/>
                <a:uLnTx/>
                <a:uFillTx/>
                <a:latin typeface="Arial"/>
                <a:cs typeface="Arial"/>
                <a:sym typeface="Arial"/>
              </a:rPr>
              <a:t>ESTUDO SOBRE OS PRINCIPAIS CYBERATAQUES EM ATIVOS DE REDE EM AMBIENTES CORPORATIVOS</a:t>
            </a:r>
            <a:endParaRPr lang="pt-BR" dirty="0"/>
          </a:p>
        </p:txBody>
      </p:sp>
      <p:sp>
        <p:nvSpPr>
          <p:cNvPr id="7" name="Google Shape;80;p2">
            <a:extLst>
              <a:ext uri="{FF2B5EF4-FFF2-40B4-BE49-F238E27FC236}">
                <a16:creationId xmlns:a16="http://schemas.microsoft.com/office/drawing/2014/main" id="{C6E9FB95-65D6-03DC-4497-666629E5CBAC}"/>
              </a:ext>
            </a:extLst>
          </p:cNvPr>
          <p:cNvSpPr txBox="1">
            <a:spLocks/>
          </p:cNvSpPr>
          <p:nvPr/>
        </p:nvSpPr>
        <p:spPr>
          <a:xfrm>
            <a:off x="323528" y="3279906"/>
            <a:ext cx="8344189" cy="30370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342900" lvl="1" indent="-342900">
              <a:buClr>
                <a:schemeClr val="lt2"/>
              </a:buClr>
              <a:buSzPts val="1500"/>
              <a:buFont typeface="Noto Sans Symbols"/>
              <a:buChar char="■"/>
            </a:pPr>
            <a:endParaRPr lang="pt-BR" dirty="0">
              <a:solidFill>
                <a:srgbClr val="FF0000"/>
              </a:solidFill>
            </a:endParaRPr>
          </a:p>
          <a:p>
            <a:pPr marL="342900" lvl="1" indent="-342900">
              <a:buClr>
                <a:schemeClr val="lt2"/>
              </a:buClr>
              <a:buSzPts val="1500"/>
              <a:buFont typeface="Noto Sans Symbols"/>
              <a:buChar char="■"/>
            </a:pPr>
            <a:r>
              <a:rPr lang="pt-BR" dirty="0">
                <a:solidFill>
                  <a:schemeClr val="tx1"/>
                </a:solidFill>
              </a:rPr>
              <a:t>Importância do </a:t>
            </a:r>
            <a:r>
              <a:rPr lang="pt-BR" dirty="0" err="1">
                <a:solidFill>
                  <a:schemeClr val="tx1"/>
                </a:solidFill>
              </a:rPr>
              <a:t>Pentest</a:t>
            </a:r>
            <a:r>
              <a:rPr lang="pt-BR" dirty="0">
                <a:solidFill>
                  <a:schemeClr val="tx1"/>
                </a:solidFill>
              </a:rPr>
              <a:t> (</a:t>
            </a:r>
            <a:r>
              <a:rPr lang="pt-BR" dirty="0" err="1"/>
              <a:t>Penetration</a:t>
            </a:r>
            <a:r>
              <a:rPr lang="pt-BR" dirty="0"/>
              <a:t> Test</a:t>
            </a:r>
            <a:r>
              <a:rPr lang="pt-BR" dirty="0">
                <a:solidFill>
                  <a:schemeClr val="tx1"/>
                </a:solidFill>
              </a:rPr>
              <a:t>)</a:t>
            </a:r>
          </a:p>
          <a:p>
            <a:pPr marL="342900" lvl="1" indent="-342900">
              <a:buClr>
                <a:schemeClr val="lt2"/>
              </a:buClr>
              <a:buSzPts val="1500"/>
              <a:buFont typeface="Noto Sans Symbols"/>
              <a:buChar char="■"/>
            </a:pPr>
            <a:r>
              <a:rPr lang="pt-BR" dirty="0">
                <a:solidFill>
                  <a:schemeClr val="tx1"/>
                </a:solidFill>
              </a:rPr>
              <a:t>Redes Wireless são alvos frequentes</a:t>
            </a:r>
          </a:p>
          <a:p>
            <a:pPr marL="342900" lvl="1" indent="-342900">
              <a:buClr>
                <a:schemeClr val="lt2"/>
              </a:buClr>
              <a:buSzPts val="1500"/>
              <a:buFont typeface="Noto Sans Symbols"/>
              <a:buChar char="■"/>
            </a:pPr>
            <a:r>
              <a:rPr lang="pt-BR" dirty="0">
                <a:solidFill>
                  <a:schemeClr val="tx1"/>
                </a:solidFill>
              </a:rPr>
              <a:t>Ciberataques como mecanismo de proteção</a:t>
            </a:r>
            <a:endParaRPr lang="pt-BR" dirty="0"/>
          </a:p>
          <a:p>
            <a:pPr marL="0" indent="0">
              <a:spcBef>
                <a:spcPts val="300"/>
              </a:spcBef>
              <a:buFont typeface="Noto Sans Symbols"/>
              <a:buNone/>
            </a:pPr>
            <a:endParaRPr lang="pt-BR" dirty="0"/>
          </a:p>
        </p:txBody>
      </p:sp>
    </p:spTree>
    <p:extLst>
      <p:ext uri="{BB962C8B-B14F-4D97-AF65-F5344CB8AC3E}">
        <p14:creationId xmlns:p14="http://schemas.microsoft.com/office/powerpoint/2010/main" val="2760515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20278D7-2514-7A9F-30B6-6BEB32F31B10}"/>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882F71F1-B395-867C-B8CD-9BCDFA888BB6}"/>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5" name="Espaço Reservado para Texto 4">
            <a:extLst>
              <a:ext uri="{FF2B5EF4-FFF2-40B4-BE49-F238E27FC236}">
                <a16:creationId xmlns:a16="http://schemas.microsoft.com/office/drawing/2014/main" id="{A81DEC31-182E-2E2C-40E5-51F4E5C09300}"/>
              </a:ext>
            </a:extLst>
          </p:cNvPr>
          <p:cNvSpPr>
            <a:spLocks noGrp="1"/>
          </p:cNvSpPr>
          <p:nvPr>
            <p:ph type="body" idx="1"/>
          </p:nvPr>
        </p:nvSpPr>
        <p:spPr>
          <a:xfrm>
            <a:off x="312737" y="1128860"/>
            <a:ext cx="8518525" cy="5003824"/>
          </a:xfrm>
        </p:spPr>
        <p:txBody>
          <a:bodyPr/>
          <a:lstStyle/>
          <a:p>
            <a:r>
              <a:rPr lang="pt-BR" sz="2400" dirty="0">
                <a:solidFill>
                  <a:schemeClr val="tx1"/>
                </a:solidFill>
              </a:rPr>
              <a:t>7.1.2 Ataque de WPA2</a:t>
            </a:r>
          </a:p>
          <a:p>
            <a:endParaRPr lang="pt-BR" sz="1400" dirty="0">
              <a:solidFill>
                <a:schemeClr val="tx1"/>
              </a:solidFill>
            </a:endParaRPr>
          </a:p>
          <a:p>
            <a:r>
              <a:rPr lang="pt-BR" sz="1800" dirty="0">
                <a:solidFill>
                  <a:schemeClr val="tx1"/>
                </a:solidFill>
              </a:rPr>
              <a:t>Objetivo de descobrir senha de WI-FI protegida por WPA-Personal.</a:t>
            </a:r>
          </a:p>
          <a:p>
            <a:r>
              <a:rPr lang="pt-BR" sz="1800" dirty="0">
                <a:solidFill>
                  <a:schemeClr val="tx1"/>
                </a:solidFill>
              </a:rPr>
              <a:t>O WPA2 usa um processo de autenticação chamado </a:t>
            </a:r>
            <a:r>
              <a:rPr lang="pt-BR" sz="1800" dirty="0" err="1">
                <a:solidFill>
                  <a:schemeClr val="tx1"/>
                </a:solidFill>
              </a:rPr>
              <a:t>handshake</a:t>
            </a:r>
            <a:r>
              <a:rPr lang="pt-BR" sz="1800" dirty="0">
                <a:solidFill>
                  <a:schemeClr val="tx1"/>
                </a:solidFill>
              </a:rPr>
              <a:t> de 4 vias (processo de troca de mensagens entre roteador e dispositivo), que ocorre sempre que um dispositivo se conecta à rede.</a:t>
            </a:r>
          </a:p>
          <a:p>
            <a:r>
              <a:rPr lang="pt-BR" sz="1800" dirty="0">
                <a:solidFill>
                  <a:schemeClr val="tx1"/>
                </a:solidFill>
              </a:rPr>
              <a:t>O atacante usa a ferramenta </a:t>
            </a:r>
            <a:r>
              <a:rPr lang="pt-BR" sz="1800" dirty="0" err="1">
                <a:solidFill>
                  <a:schemeClr val="tx1"/>
                </a:solidFill>
              </a:rPr>
              <a:t>airodump-ng</a:t>
            </a:r>
            <a:r>
              <a:rPr lang="pt-BR" sz="1800" dirty="0">
                <a:solidFill>
                  <a:schemeClr val="tx1"/>
                </a:solidFill>
              </a:rPr>
              <a:t> para monitorar a rede e capturar esse </a:t>
            </a:r>
            <a:r>
              <a:rPr lang="pt-BR" sz="1800" dirty="0" err="1">
                <a:solidFill>
                  <a:schemeClr val="tx1"/>
                </a:solidFill>
              </a:rPr>
              <a:t>handshake</a:t>
            </a:r>
            <a:r>
              <a:rPr lang="pt-BR" sz="1800" dirty="0">
                <a:solidFill>
                  <a:schemeClr val="tx1"/>
                </a:solidFill>
              </a:rPr>
              <a:t>.</a:t>
            </a:r>
          </a:p>
          <a:p>
            <a:r>
              <a:rPr lang="pt-BR" sz="1800" dirty="0">
                <a:solidFill>
                  <a:schemeClr val="tx1"/>
                </a:solidFill>
              </a:rPr>
              <a:t>Para acelerar o processo, ele pode usar o </a:t>
            </a:r>
            <a:r>
              <a:rPr lang="pt-BR" sz="1800" dirty="0" err="1">
                <a:solidFill>
                  <a:schemeClr val="tx1"/>
                </a:solidFill>
              </a:rPr>
              <a:t>aireplay-ng</a:t>
            </a:r>
            <a:r>
              <a:rPr lang="pt-BR" sz="1800" dirty="0">
                <a:solidFill>
                  <a:schemeClr val="tx1"/>
                </a:solidFill>
              </a:rPr>
              <a:t> para enviar pacotes de </a:t>
            </a:r>
            <a:r>
              <a:rPr lang="pt-BR" sz="1800" dirty="0" err="1">
                <a:solidFill>
                  <a:schemeClr val="tx1"/>
                </a:solidFill>
              </a:rPr>
              <a:t>desautenticação</a:t>
            </a:r>
            <a:r>
              <a:rPr lang="pt-BR" sz="1800" dirty="0">
                <a:solidFill>
                  <a:schemeClr val="tx1"/>
                </a:solidFill>
              </a:rPr>
              <a:t>, forçando o dispositivo a se reconectar</a:t>
            </a:r>
          </a:p>
          <a:p>
            <a:r>
              <a:rPr lang="pt-BR" sz="1800" dirty="0">
                <a:solidFill>
                  <a:schemeClr val="tx1"/>
                </a:solidFill>
              </a:rPr>
              <a:t>Quando isso acontece, o </a:t>
            </a:r>
            <a:r>
              <a:rPr lang="pt-BR" sz="1800" dirty="0" err="1">
                <a:solidFill>
                  <a:schemeClr val="tx1"/>
                </a:solidFill>
              </a:rPr>
              <a:t>handshake</a:t>
            </a:r>
            <a:r>
              <a:rPr lang="pt-BR" sz="1800" dirty="0">
                <a:solidFill>
                  <a:schemeClr val="tx1"/>
                </a:solidFill>
              </a:rPr>
              <a:t> é transmitido novamente e pode ser capturado.</a:t>
            </a:r>
          </a:p>
          <a:p>
            <a:endParaRPr lang="pt-BR" dirty="0"/>
          </a:p>
        </p:txBody>
      </p:sp>
    </p:spTree>
    <p:extLst>
      <p:ext uri="{BB962C8B-B14F-4D97-AF65-F5344CB8AC3E}">
        <p14:creationId xmlns:p14="http://schemas.microsoft.com/office/powerpoint/2010/main" val="2632316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3D2611A-CC58-7E8A-630C-F4EFA1FA7A3A}"/>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94AB688E-BEAB-18B1-E676-8112026E839D}"/>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5" name="Espaço Reservado para Texto 4">
            <a:extLst>
              <a:ext uri="{FF2B5EF4-FFF2-40B4-BE49-F238E27FC236}">
                <a16:creationId xmlns:a16="http://schemas.microsoft.com/office/drawing/2014/main" id="{E42A3D51-FCAD-E52D-23B9-09CD93B8E143}"/>
              </a:ext>
            </a:extLst>
          </p:cNvPr>
          <p:cNvSpPr>
            <a:spLocks noGrp="1"/>
          </p:cNvSpPr>
          <p:nvPr>
            <p:ph type="body" idx="1"/>
          </p:nvPr>
        </p:nvSpPr>
        <p:spPr>
          <a:xfrm>
            <a:off x="312737" y="1119334"/>
            <a:ext cx="8518525" cy="2309665"/>
          </a:xfrm>
        </p:spPr>
        <p:txBody>
          <a:bodyPr/>
          <a:lstStyle/>
          <a:p>
            <a:r>
              <a:rPr lang="pt-BR" sz="2400" dirty="0">
                <a:solidFill>
                  <a:schemeClr val="tx1"/>
                </a:solidFill>
              </a:rPr>
              <a:t>7.1.2 Ataque de WPA2</a:t>
            </a:r>
            <a:endParaRPr lang="pt-BR" sz="1400" dirty="0">
              <a:solidFill>
                <a:schemeClr val="tx1"/>
              </a:solidFill>
            </a:endParaRPr>
          </a:p>
          <a:p>
            <a:r>
              <a:rPr lang="pt-BR" sz="1600" dirty="0">
                <a:solidFill>
                  <a:schemeClr val="tx1"/>
                </a:solidFill>
              </a:rPr>
              <a:t>Captura de </a:t>
            </a:r>
            <a:r>
              <a:rPr lang="pt-BR" sz="1600" dirty="0" err="1">
                <a:solidFill>
                  <a:schemeClr val="tx1"/>
                </a:solidFill>
              </a:rPr>
              <a:t>handshake</a:t>
            </a:r>
            <a:endParaRPr lang="pt-BR" sz="1600" dirty="0">
              <a:solidFill>
                <a:schemeClr val="tx1"/>
              </a:solidFill>
            </a:endParaRPr>
          </a:p>
          <a:p>
            <a:r>
              <a:rPr lang="pt-BR" sz="1600" dirty="0">
                <a:solidFill>
                  <a:schemeClr val="tx1"/>
                </a:solidFill>
              </a:rPr>
              <a:t>Com o </a:t>
            </a:r>
            <a:r>
              <a:rPr lang="pt-BR" sz="1600" dirty="0" err="1">
                <a:solidFill>
                  <a:schemeClr val="tx1"/>
                </a:solidFill>
              </a:rPr>
              <a:t>handshake</a:t>
            </a:r>
            <a:r>
              <a:rPr lang="pt-BR" sz="1600" dirty="0">
                <a:solidFill>
                  <a:schemeClr val="tx1"/>
                </a:solidFill>
              </a:rPr>
              <a:t> capturado, o atacante usa o </a:t>
            </a:r>
            <a:r>
              <a:rPr lang="pt-BR" sz="1600" dirty="0" err="1">
                <a:solidFill>
                  <a:schemeClr val="tx1"/>
                </a:solidFill>
              </a:rPr>
              <a:t>aircrack-ng</a:t>
            </a:r>
            <a:r>
              <a:rPr lang="pt-BR" sz="1600" dirty="0">
                <a:solidFill>
                  <a:schemeClr val="tx1"/>
                </a:solidFill>
              </a:rPr>
              <a:t> para realizar um ataque de dicionário.</a:t>
            </a:r>
          </a:p>
          <a:p>
            <a:r>
              <a:rPr lang="pt-BR" sz="1600" dirty="0">
                <a:solidFill>
                  <a:schemeClr val="tx1"/>
                </a:solidFill>
              </a:rPr>
              <a:t>O </a:t>
            </a:r>
            <a:r>
              <a:rPr lang="pt-BR" sz="1600" dirty="0" err="1">
                <a:solidFill>
                  <a:schemeClr val="tx1"/>
                </a:solidFill>
              </a:rPr>
              <a:t>aircrack-ng</a:t>
            </a:r>
            <a:r>
              <a:rPr lang="pt-BR" sz="1600" dirty="0">
                <a:solidFill>
                  <a:schemeClr val="tx1"/>
                </a:solidFill>
              </a:rPr>
              <a:t> testa milhares de senhas do arquivo </a:t>
            </a:r>
            <a:r>
              <a:rPr lang="pt-BR" sz="1600" dirty="0" err="1">
                <a:solidFill>
                  <a:schemeClr val="tx1"/>
                </a:solidFill>
              </a:rPr>
              <a:t>wordlist</a:t>
            </a:r>
            <a:r>
              <a:rPr lang="pt-BR" sz="1600" dirty="0">
                <a:solidFill>
                  <a:schemeClr val="tx1"/>
                </a:solidFill>
              </a:rPr>
              <a:t> (como rockyou.txt), gerando </a:t>
            </a:r>
            <a:r>
              <a:rPr lang="pt-BR" sz="1600" dirty="0" err="1">
                <a:solidFill>
                  <a:schemeClr val="tx1"/>
                </a:solidFill>
              </a:rPr>
              <a:t>handshakes</a:t>
            </a:r>
            <a:r>
              <a:rPr lang="pt-BR" sz="1600" dirty="0">
                <a:solidFill>
                  <a:schemeClr val="tx1"/>
                </a:solidFill>
              </a:rPr>
              <a:t> simulados e comparando com o real.</a:t>
            </a:r>
          </a:p>
          <a:p>
            <a:r>
              <a:rPr lang="pt-BR" sz="1600" dirty="0">
                <a:solidFill>
                  <a:schemeClr val="tx1"/>
                </a:solidFill>
              </a:rPr>
              <a:t>Se a senha correta estiver na </a:t>
            </a:r>
            <a:r>
              <a:rPr lang="pt-BR" sz="1600" dirty="0" err="1">
                <a:solidFill>
                  <a:schemeClr val="tx1"/>
                </a:solidFill>
              </a:rPr>
              <a:t>wordlist</a:t>
            </a:r>
            <a:r>
              <a:rPr lang="pt-BR" sz="1600" dirty="0">
                <a:solidFill>
                  <a:schemeClr val="tx1"/>
                </a:solidFill>
              </a:rPr>
              <a:t>, o programa retorna a chave em texto claro.</a:t>
            </a:r>
          </a:p>
        </p:txBody>
      </p:sp>
      <p:pic>
        <p:nvPicPr>
          <p:cNvPr id="2" name="Imagem 1" descr="Texto&#10;&#10;O conteúdo gerado por IA pode estar incorreto.">
            <a:extLst>
              <a:ext uri="{FF2B5EF4-FFF2-40B4-BE49-F238E27FC236}">
                <a16:creationId xmlns:a16="http://schemas.microsoft.com/office/drawing/2014/main" id="{A9E56D21-A17B-F2E5-A7A3-A05FD1A6B5E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086845" y="3981041"/>
            <a:ext cx="4970309" cy="2270091"/>
          </a:xfrm>
          <a:prstGeom prst="rect">
            <a:avLst/>
          </a:prstGeom>
        </p:spPr>
      </p:pic>
      <p:sp>
        <p:nvSpPr>
          <p:cNvPr id="6" name="CaixaDeTexto 5">
            <a:extLst>
              <a:ext uri="{FF2B5EF4-FFF2-40B4-BE49-F238E27FC236}">
                <a16:creationId xmlns:a16="http://schemas.microsoft.com/office/drawing/2014/main" id="{28DBD4EC-8001-3A48-9980-EF8CF501BBD2}"/>
              </a:ext>
            </a:extLst>
          </p:cNvPr>
          <p:cNvSpPr txBox="1"/>
          <p:nvPr/>
        </p:nvSpPr>
        <p:spPr>
          <a:xfrm>
            <a:off x="1212064" y="3328391"/>
            <a:ext cx="6116552" cy="376834"/>
          </a:xfrm>
          <a:prstGeom prst="rect">
            <a:avLst/>
          </a:prstGeom>
          <a:noFill/>
        </p:spPr>
        <p:txBody>
          <a:bodyPr wrap="square">
            <a:spAutoFit/>
          </a:bodyPr>
          <a:lstStyle/>
          <a:p>
            <a:pPr indent="540385" algn="ctr">
              <a:lnSpc>
                <a:spcPct val="150000"/>
              </a:lnSpc>
            </a:pPr>
            <a:r>
              <a:rPr lang="en-US" sz="1400" b="1" dirty="0" err="1">
                <a:effectLst/>
                <a:latin typeface="+mj-lt"/>
                <a:ea typeface="Times New Roman" panose="02020603050405020304" pitchFamily="18" charset="0"/>
              </a:rPr>
              <a:t>aireplay</a:t>
            </a:r>
            <a:r>
              <a:rPr lang="en-US" sz="1400" b="1" dirty="0">
                <a:effectLst/>
                <a:latin typeface="+mj-lt"/>
                <a:ea typeface="Times New Roman" panose="02020603050405020304" pitchFamily="18" charset="0"/>
              </a:rPr>
              <a:t>-ng --</a:t>
            </a:r>
            <a:r>
              <a:rPr lang="en-US" sz="1400" b="1" dirty="0" err="1">
                <a:effectLst/>
                <a:latin typeface="+mj-lt"/>
                <a:ea typeface="Times New Roman" panose="02020603050405020304" pitchFamily="18" charset="0"/>
              </a:rPr>
              <a:t>deauth</a:t>
            </a:r>
            <a:r>
              <a:rPr lang="en-US" sz="1400" b="1" dirty="0">
                <a:effectLst/>
                <a:latin typeface="+mj-lt"/>
                <a:ea typeface="Times New Roman" panose="02020603050405020304" pitchFamily="18" charset="0"/>
              </a:rPr>
              <a:t> 0 -a 90:9A:4A:B8:F3:FB wlan0mon</a:t>
            </a:r>
            <a:endParaRPr lang="pt-BR" sz="1400" dirty="0">
              <a:effectLst/>
              <a:latin typeface="+mj-lt"/>
              <a:ea typeface="Times New Roman" panose="02020603050405020304" pitchFamily="18" charset="0"/>
            </a:endParaRPr>
          </a:p>
        </p:txBody>
      </p:sp>
      <p:sp>
        <p:nvSpPr>
          <p:cNvPr id="4" name="CaixaDeTexto 3">
            <a:extLst>
              <a:ext uri="{FF2B5EF4-FFF2-40B4-BE49-F238E27FC236}">
                <a16:creationId xmlns:a16="http://schemas.microsoft.com/office/drawing/2014/main" id="{2EB5C2F1-CD58-0840-65C8-FF85D055649D}"/>
              </a:ext>
            </a:extLst>
          </p:cNvPr>
          <p:cNvSpPr txBox="1"/>
          <p:nvPr/>
        </p:nvSpPr>
        <p:spPr>
          <a:xfrm>
            <a:off x="1917163" y="3673264"/>
            <a:ext cx="5645937" cy="307777"/>
          </a:xfrm>
          <a:prstGeom prst="rect">
            <a:avLst/>
          </a:prstGeom>
          <a:noFill/>
        </p:spPr>
        <p:txBody>
          <a:bodyPr wrap="square">
            <a:spAutoFit/>
          </a:bodyPr>
          <a:lstStyle/>
          <a:p>
            <a:r>
              <a:rPr lang="pt-BR" b="1" dirty="0" err="1"/>
              <a:t>aircrack-ng</a:t>
            </a:r>
            <a:r>
              <a:rPr lang="pt-BR" b="1" dirty="0"/>
              <a:t> -w rockyou.txt -b </a:t>
            </a:r>
            <a:r>
              <a:rPr lang="en-US" b="1" dirty="0">
                <a:ea typeface="Times New Roman" panose="02020603050405020304" pitchFamily="18" charset="0"/>
              </a:rPr>
              <a:t>90:9A:4A:B8:F3:FB</a:t>
            </a:r>
            <a:r>
              <a:rPr lang="pt-BR" b="1" dirty="0"/>
              <a:t> </a:t>
            </a:r>
            <a:r>
              <a:rPr lang="pt-BR" b="1" dirty="0" err="1"/>
              <a:t>captura.cap</a:t>
            </a:r>
            <a:endParaRPr lang="pt-BR" b="1" dirty="0"/>
          </a:p>
        </p:txBody>
      </p:sp>
    </p:spTree>
    <p:extLst>
      <p:ext uri="{BB962C8B-B14F-4D97-AF65-F5344CB8AC3E}">
        <p14:creationId xmlns:p14="http://schemas.microsoft.com/office/powerpoint/2010/main" val="201257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ADEA8E1-E2E6-C108-3C94-295A62C0084C}"/>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B51B262C-D8CA-A30C-8311-FC6A95428B49}"/>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1E59B393-6886-1584-2F36-798430DBE0DE}"/>
              </a:ext>
            </a:extLst>
          </p:cNvPr>
          <p:cNvSpPr>
            <a:spLocks noGrp="1"/>
          </p:cNvSpPr>
          <p:nvPr>
            <p:ph type="body" idx="1"/>
          </p:nvPr>
        </p:nvSpPr>
        <p:spPr>
          <a:xfrm>
            <a:off x="312736" y="1255223"/>
            <a:ext cx="8518525" cy="5003824"/>
          </a:xfrm>
        </p:spPr>
        <p:txBody>
          <a:bodyPr/>
          <a:lstStyle/>
          <a:p>
            <a:r>
              <a:rPr lang="pt-BR" sz="2400" b="1" dirty="0">
                <a:solidFill>
                  <a:schemeClr val="tx1"/>
                </a:solidFill>
              </a:rPr>
              <a:t>7.1.3 Ataque </a:t>
            </a:r>
            <a:r>
              <a:rPr lang="pt-BR" sz="2400" b="1" dirty="0" err="1">
                <a:solidFill>
                  <a:schemeClr val="tx1"/>
                </a:solidFill>
              </a:rPr>
              <a:t>DDoS</a:t>
            </a:r>
            <a:endParaRPr lang="pt-BR" sz="2400" b="1" dirty="0">
              <a:solidFill>
                <a:schemeClr val="tx1"/>
              </a:solidFill>
            </a:endParaRPr>
          </a:p>
          <a:p>
            <a:endParaRPr lang="pt-BR" sz="2400" b="1" dirty="0">
              <a:solidFill>
                <a:schemeClr val="tx1"/>
              </a:solidFill>
            </a:endParaRPr>
          </a:p>
          <a:p>
            <a:r>
              <a:rPr lang="pt-BR" sz="1800" b="1" dirty="0" err="1">
                <a:solidFill>
                  <a:schemeClr val="tx1"/>
                </a:solidFill>
              </a:rPr>
              <a:t>DDoS</a:t>
            </a:r>
            <a:r>
              <a:rPr lang="pt-BR" sz="1800" dirty="0">
                <a:solidFill>
                  <a:schemeClr val="tx1"/>
                </a:solidFill>
              </a:rPr>
              <a:t> significa </a:t>
            </a:r>
            <a:r>
              <a:rPr lang="pt-BR" sz="1800" i="1" dirty="0" err="1">
                <a:solidFill>
                  <a:schemeClr val="tx1"/>
                </a:solidFill>
              </a:rPr>
              <a:t>Distributed</a:t>
            </a:r>
            <a:r>
              <a:rPr lang="pt-BR" sz="1800" i="1" dirty="0">
                <a:solidFill>
                  <a:schemeClr val="tx1"/>
                </a:solidFill>
              </a:rPr>
              <a:t> </a:t>
            </a:r>
            <a:r>
              <a:rPr lang="pt-BR" sz="1800" i="1" dirty="0" err="1">
                <a:solidFill>
                  <a:schemeClr val="tx1"/>
                </a:solidFill>
              </a:rPr>
              <a:t>Denial</a:t>
            </a:r>
            <a:r>
              <a:rPr lang="pt-BR" sz="1800" i="1" dirty="0">
                <a:solidFill>
                  <a:schemeClr val="tx1"/>
                </a:solidFill>
              </a:rPr>
              <a:t> </a:t>
            </a:r>
            <a:r>
              <a:rPr lang="pt-BR" sz="1800" i="1" dirty="0" err="1">
                <a:solidFill>
                  <a:schemeClr val="tx1"/>
                </a:solidFill>
              </a:rPr>
              <a:t>of</a:t>
            </a:r>
            <a:r>
              <a:rPr lang="pt-BR" sz="1800" i="1" dirty="0">
                <a:solidFill>
                  <a:schemeClr val="tx1"/>
                </a:solidFill>
              </a:rPr>
              <a:t> Service</a:t>
            </a:r>
            <a:r>
              <a:rPr lang="pt-BR" sz="1800" dirty="0">
                <a:solidFill>
                  <a:schemeClr val="tx1"/>
                </a:solidFill>
              </a:rPr>
              <a:t> (Negação de Serviço Distribuída).</a:t>
            </a:r>
          </a:p>
          <a:p>
            <a:r>
              <a:rPr lang="pt-BR" sz="1800" dirty="0">
                <a:solidFill>
                  <a:schemeClr val="tx1"/>
                </a:solidFill>
              </a:rPr>
              <a:t>Objetivo: tornar um servidor ou site indisponível sobrecarregando seus recursos.</a:t>
            </a:r>
          </a:p>
          <a:p>
            <a:r>
              <a:rPr lang="pt-BR" sz="1800" dirty="0">
                <a:solidFill>
                  <a:schemeClr val="tx1"/>
                </a:solidFill>
              </a:rPr>
              <a:t>Realizado por várias máquinas simultaneamente (</a:t>
            </a:r>
            <a:r>
              <a:rPr lang="pt-BR" sz="1800" dirty="0" err="1">
                <a:solidFill>
                  <a:schemeClr val="tx1"/>
                </a:solidFill>
              </a:rPr>
              <a:t>botnet</a:t>
            </a:r>
            <a:r>
              <a:rPr lang="pt-BR" sz="1800" dirty="0">
                <a:solidFill>
                  <a:schemeClr val="tx1"/>
                </a:solidFill>
              </a:rPr>
              <a:t> ou múltiplas instâncias).</a:t>
            </a:r>
          </a:p>
          <a:p>
            <a:r>
              <a:rPr lang="pt-BR" sz="1800" dirty="0">
                <a:solidFill>
                  <a:schemeClr val="tx1"/>
                </a:solidFill>
              </a:rPr>
              <a:t>Lentidão extrema</a:t>
            </a:r>
          </a:p>
          <a:p>
            <a:r>
              <a:rPr lang="pt-BR" sz="1800" dirty="0">
                <a:solidFill>
                  <a:schemeClr val="tx1"/>
                </a:solidFill>
              </a:rPr>
              <a:t>Erro 503 (Serviço Indisponível)</a:t>
            </a:r>
          </a:p>
          <a:p>
            <a:r>
              <a:rPr lang="pt-BR" sz="1800" dirty="0">
                <a:solidFill>
                  <a:schemeClr val="tx1"/>
                </a:solidFill>
              </a:rPr>
              <a:t>Queda total do sistema ou site</a:t>
            </a:r>
          </a:p>
          <a:p>
            <a:r>
              <a:rPr lang="pt-BR" sz="1800" dirty="0">
                <a:solidFill>
                  <a:schemeClr val="tx1"/>
                </a:solidFill>
              </a:rPr>
              <a:t>Prejuízos financeiros e operacionais</a:t>
            </a:r>
          </a:p>
        </p:txBody>
      </p:sp>
    </p:spTree>
    <p:extLst>
      <p:ext uri="{BB962C8B-B14F-4D97-AF65-F5344CB8AC3E}">
        <p14:creationId xmlns:p14="http://schemas.microsoft.com/office/powerpoint/2010/main" val="852918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A0A2A3D-FD09-985B-BF50-11513C48F7ED}"/>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D662C2BE-CA40-F1FE-8F5C-AA2A3E2BE465}"/>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3AF230A2-BFB7-D2A3-1F98-ECC1250E410B}"/>
              </a:ext>
            </a:extLst>
          </p:cNvPr>
          <p:cNvSpPr>
            <a:spLocks noGrp="1"/>
          </p:cNvSpPr>
          <p:nvPr>
            <p:ph type="body" idx="1"/>
          </p:nvPr>
        </p:nvSpPr>
        <p:spPr>
          <a:xfrm>
            <a:off x="312736" y="1255223"/>
            <a:ext cx="8518525" cy="5003824"/>
          </a:xfrm>
        </p:spPr>
        <p:txBody>
          <a:bodyPr/>
          <a:lstStyle/>
          <a:p>
            <a:r>
              <a:rPr lang="pt-BR" sz="1800" dirty="0">
                <a:solidFill>
                  <a:schemeClr val="tx1"/>
                </a:solidFill>
              </a:rPr>
              <a:t>7.1.3 Ataque </a:t>
            </a:r>
            <a:r>
              <a:rPr lang="pt-BR" sz="1800" dirty="0" err="1">
                <a:solidFill>
                  <a:schemeClr val="tx1"/>
                </a:solidFill>
              </a:rPr>
              <a:t>DDoS</a:t>
            </a:r>
            <a:endParaRPr lang="pt-BR" sz="1800" dirty="0">
              <a:solidFill>
                <a:schemeClr val="tx1"/>
              </a:solidFill>
            </a:endParaRPr>
          </a:p>
        </p:txBody>
      </p:sp>
      <p:pic>
        <p:nvPicPr>
          <p:cNvPr id="2" name="Imagem 1">
            <a:extLst>
              <a:ext uri="{FF2B5EF4-FFF2-40B4-BE49-F238E27FC236}">
                <a16:creationId xmlns:a16="http://schemas.microsoft.com/office/drawing/2014/main" id="{3E377E3D-417C-01C0-1AAD-0A897F9D618E}"/>
              </a:ext>
            </a:extLst>
          </p:cNvPr>
          <p:cNvPicPr>
            <a:picLocks noChangeAspect="1"/>
          </p:cNvPicPr>
          <p:nvPr/>
        </p:nvPicPr>
        <p:blipFill>
          <a:blip r:embed="rId3"/>
          <a:stretch>
            <a:fillRect/>
          </a:stretch>
        </p:blipFill>
        <p:spPr>
          <a:xfrm>
            <a:off x="1167098" y="1957462"/>
            <a:ext cx="6809804" cy="3764607"/>
          </a:xfrm>
          <a:prstGeom prst="rect">
            <a:avLst/>
          </a:prstGeom>
        </p:spPr>
      </p:pic>
    </p:spTree>
    <p:extLst>
      <p:ext uri="{BB962C8B-B14F-4D97-AF65-F5344CB8AC3E}">
        <p14:creationId xmlns:p14="http://schemas.microsoft.com/office/powerpoint/2010/main" val="1335294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9622CD45-DBE7-FED1-4432-93B2FC460DFA}"/>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6633F150-2224-0B8B-29EE-826695F77B3F}"/>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04884F76-52E8-0AF0-9B7B-3AD3068C66B2}"/>
              </a:ext>
            </a:extLst>
          </p:cNvPr>
          <p:cNvSpPr>
            <a:spLocks noGrp="1"/>
          </p:cNvSpPr>
          <p:nvPr>
            <p:ph type="body" idx="1"/>
          </p:nvPr>
        </p:nvSpPr>
        <p:spPr>
          <a:xfrm>
            <a:off x="312736" y="1255223"/>
            <a:ext cx="8518525" cy="498163"/>
          </a:xfrm>
        </p:spPr>
        <p:txBody>
          <a:bodyPr/>
          <a:lstStyle/>
          <a:p>
            <a:r>
              <a:rPr lang="pt-BR" sz="1800" dirty="0">
                <a:solidFill>
                  <a:schemeClr val="tx1"/>
                </a:solidFill>
              </a:rPr>
              <a:t>7.1.3 Ataque </a:t>
            </a:r>
            <a:r>
              <a:rPr lang="pt-BR" sz="1800" dirty="0" err="1">
                <a:solidFill>
                  <a:schemeClr val="tx1"/>
                </a:solidFill>
              </a:rPr>
              <a:t>DDoS</a:t>
            </a:r>
            <a:endParaRPr lang="pt-BR" sz="1800" dirty="0">
              <a:solidFill>
                <a:schemeClr val="tx1"/>
              </a:solidFill>
            </a:endParaRPr>
          </a:p>
        </p:txBody>
      </p:sp>
      <p:sp>
        <p:nvSpPr>
          <p:cNvPr id="6" name="Espaço Reservado para Texto 3">
            <a:extLst>
              <a:ext uri="{FF2B5EF4-FFF2-40B4-BE49-F238E27FC236}">
                <a16:creationId xmlns:a16="http://schemas.microsoft.com/office/drawing/2014/main" id="{A4CEE333-6FB9-5EAD-6757-6D2AB62C2B8E}"/>
              </a:ext>
            </a:extLst>
          </p:cNvPr>
          <p:cNvSpPr txBox="1">
            <a:spLocks/>
          </p:cNvSpPr>
          <p:nvPr/>
        </p:nvSpPr>
        <p:spPr>
          <a:xfrm>
            <a:off x="2744850" y="1849195"/>
            <a:ext cx="3929327" cy="4981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133350" indent="0">
              <a:buNone/>
            </a:pPr>
            <a:r>
              <a:rPr lang="pt-BR" sz="1800" dirty="0">
                <a:solidFill>
                  <a:schemeClr val="tx1"/>
                </a:solidFill>
              </a:rPr>
              <a:t>focoemsec.com.br antes do ataque</a:t>
            </a:r>
          </a:p>
        </p:txBody>
      </p:sp>
      <p:pic>
        <p:nvPicPr>
          <p:cNvPr id="8" name="Imagem 7">
            <a:extLst>
              <a:ext uri="{FF2B5EF4-FFF2-40B4-BE49-F238E27FC236}">
                <a16:creationId xmlns:a16="http://schemas.microsoft.com/office/drawing/2014/main" id="{AC3F72EE-A9FD-865A-5613-80483BAA0CD1}"/>
              </a:ext>
            </a:extLst>
          </p:cNvPr>
          <p:cNvPicPr>
            <a:picLocks noChangeAspect="1"/>
          </p:cNvPicPr>
          <p:nvPr/>
        </p:nvPicPr>
        <p:blipFill>
          <a:blip r:embed="rId3"/>
          <a:srcRect l="6805" t="4139" r="20206" b="41090"/>
          <a:stretch>
            <a:fillRect/>
          </a:stretch>
        </p:blipFill>
        <p:spPr>
          <a:xfrm>
            <a:off x="635428" y="2347358"/>
            <a:ext cx="8148170" cy="3439324"/>
          </a:xfrm>
          <a:prstGeom prst="rect">
            <a:avLst/>
          </a:prstGeom>
        </p:spPr>
      </p:pic>
    </p:spTree>
    <p:extLst>
      <p:ext uri="{BB962C8B-B14F-4D97-AF65-F5344CB8AC3E}">
        <p14:creationId xmlns:p14="http://schemas.microsoft.com/office/powerpoint/2010/main" val="2733828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AA1EAE3C-0357-A51B-4C96-FA093F0BC456}"/>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43379350-17EE-E7FC-C047-41661D409574}"/>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815BB227-F8DD-89F2-8AD2-EB5B99F05029}"/>
              </a:ext>
            </a:extLst>
          </p:cNvPr>
          <p:cNvSpPr>
            <a:spLocks noGrp="1"/>
          </p:cNvSpPr>
          <p:nvPr>
            <p:ph type="body" idx="1"/>
          </p:nvPr>
        </p:nvSpPr>
        <p:spPr>
          <a:xfrm>
            <a:off x="312736" y="1255223"/>
            <a:ext cx="8518525" cy="498163"/>
          </a:xfrm>
        </p:spPr>
        <p:txBody>
          <a:bodyPr/>
          <a:lstStyle/>
          <a:p>
            <a:r>
              <a:rPr lang="pt-BR" sz="1800" dirty="0">
                <a:solidFill>
                  <a:schemeClr val="tx1"/>
                </a:solidFill>
              </a:rPr>
              <a:t>7.1.3 Ataque </a:t>
            </a:r>
            <a:r>
              <a:rPr lang="pt-BR" sz="1800" dirty="0" err="1">
                <a:solidFill>
                  <a:schemeClr val="tx1"/>
                </a:solidFill>
              </a:rPr>
              <a:t>DDoS</a:t>
            </a:r>
            <a:endParaRPr lang="pt-BR" sz="1800" dirty="0">
              <a:solidFill>
                <a:schemeClr val="tx1"/>
              </a:solidFill>
            </a:endParaRPr>
          </a:p>
        </p:txBody>
      </p:sp>
      <p:pic>
        <p:nvPicPr>
          <p:cNvPr id="5" name="Imagem 4">
            <a:extLst>
              <a:ext uri="{FF2B5EF4-FFF2-40B4-BE49-F238E27FC236}">
                <a16:creationId xmlns:a16="http://schemas.microsoft.com/office/drawing/2014/main" id="{CA5F120D-9CCE-5D9F-6316-67625BE8960B}"/>
              </a:ext>
            </a:extLst>
          </p:cNvPr>
          <p:cNvPicPr>
            <a:picLocks noChangeAspect="1"/>
          </p:cNvPicPr>
          <p:nvPr/>
        </p:nvPicPr>
        <p:blipFill>
          <a:blip r:embed="rId3"/>
          <a:srcRect l="6082" t="3513" r="21237" b="59681"/>
          <a:stretch>
            <a:fillRect/>
          </a:stretch>
        </p:blipFill>
        <p:spPr>
          <a:xfrm>
            <a:off x="405352" y="2941330"/>
            <a:ext cx="8532174" cy="2430491"/>
          </a:xfrm>
          <a:prstGeom prst="rect">
            <a:avLst/>
          </a:prstGeom>
        </p:spPr>
      </p:pic>
      <p:sp>
        <p:nvSpPr>
          <p:cNvPr id="6" name="Espaço Reservado para Texto 3">
            <a:extLst>
              <a:ext uri="{FF2B5EF4-FFF2-40B4-BE49-F238E27FC236}">
                <a16:creationId xmlns:a16="http://schemas.microsoft.com/office/drawing/2014/main" id="{485203F5-C95A-8A01-B8DE-D149FDC6B86F}"/>
              </a:ext>
            </a:extLst>
          </p:cNvPr>
          <p:cNvSpPr txBox="1">
            <a:spLocks/>
          </p:cNvSpPr>
          <p:nvPr/>
        </p:nvSpPr>
        <p:spPr>
          <a:xfrm>
            <a:off x="2706775" y="2443167"/>
            <a:ext cx="3929327" cy="4981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133350" indent="0">
              <a:buNone/>
            </a:pPr>
            <a:r>
              <a:rPr lang="pt-BR" sz="1800" dirty="0">
                <a:solidFill>
                  <a:schemeClr val="tx1"/>
                </a:solidFill>
              </a:rPr>
              <a:t>focoemsec.com.br após do ataque</a:t>
            </a:r>
          </a:p>
        </p:txBody>
      </p:sp>
    </p:spTree>
    <p:extLst>
      <p:ext uri="{BB962C8B-B14F-4D97-AF65-F5344CB8AC3E}">
        <p14:creationId xmlns:p14="http://schemas.microsoft.com/office/powerpoint/2010/main" val="209353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0380A003-33AC-E071-DC2E-EB9688CF921E}"/>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DCEC8AEA-529B-D7C2-1F0D-1DEA86AE5843}"/>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300AF02F-A2FC-275D-C372-B09DF71C7C33}"/>
              </a:ext>
            </a:extLst>
          </p:cNvPr>
          <p:cNvSpPr>
            <a:spLocks noGrp="1"/>
          </p:cNvSpPr>
          <p:nvPr>
            <p:ph type="body" idx="1"/>
          </p:nvPr>
        </p:nvSpPr>
        <p:spPr>
          <a:xfrm>
            <a:off x="312736" y="1255223"/>
            <a:ext cx="8518525" cy="5003824"/>
          </a:xfrm>
        </p:spPr>
        <p:txBody>
          <a:bodyPr/>
          <a:lstStyle/>
          <a:p>
            <a:r>
              <a:rPr lang="pt-BR" dirty="0">
                <a:solidFill>
                  <a:schemeClr val="tx1"/>
                </a:solidFill>
              </a:rPr>
              <a:t>7.2.1 ARP </a:t>
            </a:r>
            <a:r>
              <a:rPr lang="pt-BR" dirty="0" err="1">
                <a:solidFill>
                  <a:schemeClr val="tx1"/>
                </a:solidFill>
              </a:rPr>
              <a:t>Poisoning</a:t>
            </a:r>
            <a:endParaRPr lang="pt-BR" dirty="0"/>
          </a:p>
          <a:p>
            <a:r>
              <a:rPr lang="pt-BR" sz="1600" dirty="0">
                <a:solidFill>
                  <a:schemeClr val="tx1"/>
                </a:solidFill>
              </a:rPr>
              <a:t>O atacante envia respostas ARP falsas para associar seu MAC ao IP do gateway.</a:t>
            </a:r>
          </a:p>
          <a:p>
            <a:r>
              <a:rPr lang="pt-BR" sz="1600" dirty="0">
                <a:solidFill>
                  <a:schemeClr val="tx1"/>
                </a:solidFill>
              </a:rPr>
              <a:t>Isso redireciona o tráfego da vítima para o atacante (ataque </a:t>
            </a:r>
            <a:r>
              <a:rPr lang="pt-BR" sz="1600" dirty="0" err="1">
                <a:solidFill>
                  <a:schemeClr val="tx1"/>
                </a:solidFill>
              </a:rPr>
              <a:t>MitM</a:t>
            </a:r>
            <a:r>
              <a:rPr lang="pt-BR" sz="1600" dirty="0">
                <a:solidFill>
                  <a:schemeClr val="tx1"/>
                </a:solidFill>
              </a:rPr>
              <a:t>).</a:t>
            </a:r>
          </a:p>
          <a:p>
            <a:r>
              <a:rPr lang="pt-BR" sz="1600" dirty="0">
                <a:solidFill>
                  <a:schemeClr val="tx1"/>
                </a:solidFill>
              </a:rPr>
              <a:t>O tráfego é analisado com ferramentas como </a:t>
            </a:r>
            <a:r>
              <a:rPr lang="pt-BR" sz="1600" dirty="0" err="1">
                <a:solidFill>
                  <a:schemeClr val="tx1"/>
                </a:solidFill>
              </a:rPr>
              <a:t>Ettercap</a:t>
            </a:r>
            <a:r>
              <a:rPr lang="pt-BR" sz="1600" dirty="0">
                <a:solidFill>
                  <a:schemeClr val="tx1"/>
                </a:solidFill>
              </a:rPr>
              <a:t> e </a:t>
            </a:r>
            <a:r>
              <a:rPr lang="pt-BR" sz="1600" dirty="0" err="1">
                <a:solidFill>
                  <a:schemeClr val="tx1"/>
                </a:solidFill>
              </a:rPr>
              <a:t>Wireshark</a:t>
            </a:r>
            <a:r>
              <a:rPr lang="pt-BR" sz="1600" dirty="0">
                <a:solidFill>
                  <a:schemeClr val="tx1"/>
                </a:solidFill>
              </a:rPr>
              <a:t>.</a:t>
            </a:r>
          </a:p>
        </p:txBody>
      </p:sp>
      <p:sp>
        <p:nvSpPr>
          <p:cNvPr id="10" name="CaixaDeTexto 9">
            <a:extLst>
              <a:ext uri="{FF2B5EF4-FFF2-40B4-BE49-F238E27FC236}">
                <a16:creationId xmlns:a16="http://schemas.microsoft.com/office/drawing/2014/main" id="{D26312F4-2E9B-6D46-34B7-04A1E7F3F708}"/>
              </a:ext>
            </a:extLst>
          </p:cNvPr>
          <p:cNvSpPr txBox="1"/>
          <p:nvPr/>
        </p:nvSpPr>
        <p:spPr>
          <a:xfrm>
            <a:off x="2689260" y="2623860"/>
            <a:ext cx="4572000" cy="307777"/>
          </a:xfrm>
          <a:prstGeom prst="rect">
            <a:avLst/>
          </a:prstGeom>
          <a:noFill/>
        </p:spPr>
        <p:txBody>
          <a:bodyPr wrap="square">
            <a:spAutoFit/>
          </a:bodyPr>
          <a:lstStyle/>
          <a:p>
            <a:r>
              <a:rPr lang="pt-BR" sz="1400" dirty="0">
                <a:effectLst/>
                <a:latin typeface="Times New Roman" panose="02020603050405020304" pitchFamily="18" charset="0"/>
                <a:ea typeface="Times New Roman" panose="02020603050405020304" pitchFamily="18" charset="0"/>
              </a:rPr>
              <a:t>Listagem de dispositivos na rede usando </a:t>
            </a:r>
            <a:r>
              <a:rPr lang="pt-BR" sz="1400" i="1" dirty="0" err="1">
                <a:effectLst/>
                <a:latin typeface="Times New Roman" panose="02020603050405020304" pitchFamily="18" charset="0"/>
                <a:ea typeface="Times New Roman" panose="02020603050405020304" pitchFamily="18" charset="0"/>
              </a:rPr>
              <a:t>Ettercap</a:t>
            </a:r>
            <a:endParaRPr lang="pt-BR" dirty="0"/>
          </a:p>
        </p:txBody>
      </p:sp>
      <p:pic>
        <p:nvPicPr>
          <p:cNvPr id="3" name="Imagem 2">
            <a:extLst>
              <a:ext uri="{FF2B5EF4-FFF2-40B4-BE49-F238E27FC236}">
                <a16:creationId xmlns:a16="http://schemas.microsoft.com/office/drawing/2014/main" id="{AA22AA96-A7FA-4B69-527D-B31D9A28D51A}"/>
              </a:ext>
            </a:extLst>
          </p:cNvPr>
          <p:cNvPicPr>
            <a:picLocks noChangeAspect="1"/>
          </p:cNvPicPr>
          <p:nvPr/>
        </p:nvPicPr>
        <p:blipFill>
          <a:blip r:embed="rId3"/>
          <a:stretch>
            <a:fillRect/>
          </a:stretch>
        </p:blipFill>
        <p:spPr>
          <a:xfrm>
            <a:off x="1744733" y="2931637"/>
            <a:ext cx="5654530" cy="3314987"/>
          </a:xfrm>
          <a:prstGeom prst="rect">
            <a:avLst/>
          </a:prstGeom>
        </p:spPr>
      </p:pic>
    </p:spTree>
    <p:extLst>
      <p:ext uri="{BB962C8B-B14F-4D97-AF65-F5344CB8AC3E}">
        <p14:creationId xmlns:p14="http://schemas.microsoft.com/office/powerpoint/2010/main" val="956277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51D1BD93-7C98-CD3A-9396-E41A07406C92}"/>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60CDBDDB-2383-9264-7389-E6966E455518}"/>
              </a:ext>
            </a:extLst>
          </p:cNvPr>
          <p:cNvSpPr txBox="1">
            <a:spLocks noGrp="1"/>
          </p:cNvSpPr>
          <p:nvPr>
            <p:ph type="title"/>
          </p:nvPr>
        </p:nvSpPr>
        <p:spPr>
          <a:xfrm>
            <a:off x="312737" y="330415"/>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sz="1800" dirty="0">
                <a:solidFill>
                  <a:schemeClr val="dk2"/>
                </a:solidFill>
              </a:rPr>
              <a:t>7 CENÁRIOS DE APLICAÇÃO DE ATAQUES – EXEMPLOS PRÁTICOS E TEÓRICOS</a:t>
            </a:r>
            <a:endParaRPr lang="pt-BR" sz="1800" dirty="0"/>
          </a:p>
        </p:txBody>
      </p:sp>
      <p:sp>
        <p:nvSpPr>
          <p:cNvPr id="4" name="Espaço Reservado para Texto 3">
            <a:extLst>
              <a:ext uri="{FF2B5EF4-FFF2-40B4-BE49-F238E27FC236}">
                <a16:creationId xmlns:a16="http://schemas.microsoft.com/office/drawing/2014/main" id="{CDA131E9-20E2-C537-FB61-F8261B769CCC}"/>
              </a:ext>
            </a:extLst>
          </p:cNvPr>
          <p:cNvSpPr>
            <a:spLocks noGrp="1"/>
          </p:cNvSpPr>
          <p:nvPr>
            <p:ph type="body" idx="1"/>
          </p:nvPr>
        </p:nvSpPr>
        <p:spPr>
          <a:xfrm>
            <a:off x="312736" y="1255223"/>
            <a:ext cx="8518525" cy="5003824"/>
          </a:xfrm>
        </p:spPr>
        <p:txBody>
          <a:bodyPr/>
          <a:lstStyle/>
          <a:p>
            <a:r>
              <a:rPr lang="pt-BR" sz="2400" b="1" dirty="0">
                <a:solidFill>
                  <a:schemeClr val="tx1"/>
                </a:solidFill>
              </a:rPr>
              <a:t>7.2.2 Ataque de força bruta</a:t>
            </a:r>
            <a:endParaRPr lang="pt-BR" sz="2400" b="1" dirty="0"/>
          </a:p>
          <a:p>
            <a:r>
              <a:rPr lang="pt-BR" sz="1800" dirty="0">
                <a:solidFill>
                  <a:schemeClr val="tx1"/>
                </a:solidFill>
              </a:rPr>
              <a:t>Utiliza o </a:t>
            </a:r>
            <a:r>
              <a:rPr lang="pt-BR" sz="1800" dirty="0" err="1">
                <a:solidFill>
                  <a:schemeClr val="tx1"/>
                </a:solidFill>
              </a:rPr>
              <a:t>Hydra</a:t>
            </a:r>
            <a:r>
              <a:rPr lang="pt-BR" sz="1800" dirty="0">
                <a:solidFill>
                  <a:schemeClr val="tx1"/>
                </a:solidFill>
              </a:rPr>
              <a:t> para tentar várias combinações de usuário e senha em um serviço de </a:t>
            </a:r>
            <a:r>
              <a:rPr lang="pt-BR" sz="1800" dirty="0" err="1">
                <a:solidFill>
                  <a:schemeClr val="tx1"/>
                </a:solidFill>
              </a:rPr>
              <a:t>login.O</a:t>
            </a:r>
            <a:r>
              <a:rPr lang="pt-BR" sz="1800" dirty="0">
                <a:solidFill>
                  <a:schemeClr val="tx1"/>
                </a:solidFill>
              </a:rPr>
              <a:t> teste foi feito com o DVWA e </a:t>
            </a:r>
            <a:r>
              <a:rPr lang="pt-BR" sz="1800" dirty="0" err="1">
                <a:solidFill>
                  <a:schemeClr val="tx1"/>
                </a:solidFill>
              </a:rPr>
              <a:t>wordlist</a:t>
            </a:r>
            <a:r>
              <a:rPr lang="pt-BR" sz="1800" dirty="0">
                <a:solidFill>
                  <a:schemeClr val="tx1"/>
                </a:solidFill>
              </a:rPr>
              <a:t> rockyou.txt.</a:t>
            </a:r>
          </a:p>
          <a:p>
            <a:r>
              <a:rPr lang="pt-BR" sz="1800" dirty="0">
                <a:solidFill>
                  <a:schemeClr val="tx1"/>
                </a:solidFill>
              </a:rPr>
              <a:t>Cada tentativa é automatizada com parâmetros específicos, testando contra respostas conhecidas de erro.</a:t>
            </a:r>
          </a:p>
          <a:p>
            <a:r>
              <a:rPr lang="pt-BR" sz="1800" dirty="0">
                <a:solidFill>
                  <a:schemeClr val="tx1"/>
                </a:solidFill>
              </a:rPr>
              <a:t>O sucesso do ataque demonstra a fragilidade de sistemas sem limites de tentativas, MFA ou CAPTC</a:t>
            </a:r>
          </a:p>
        </p:txBody>
      </p:sp>
      <p:pic>
        <p:nvPicPr>
          <p:cNvPr id="3" name="Imagem 2" descr="Texto&#10;&#10;O conteúdo gerado por IA pode estar incorreto.">
            <a:extLst>
              <a:ext uri="{FF2B5EF4-FFF2-40B4-BE49-F238E27FC236}">
                <a16:creationId xmlns:a16="http://schemas.microsoft.com/office/drawing/2014/main" id="{42A5E7FC-164D-C880-F680-0F4209130EE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85171" y="3938552"/>
            <a:ext cx="7373654" cy="1924919"/>
          </a:xfrm>
          <a:prstGeom prst="rect">
            <a:avLst/>
          </a:prstGeom>
          <a:noFill/>
          <a:ln>
            <a:noFill/>
          </a:ln>
        </p:spPr>
      </p:pic>
    </p:spTree>
    <p:extLst>
      <p:ext uri="{BB962C8B-B14F-4D97-AF65-F5344CB8AC3E}">
        <p14:creationId xmlns:p14="http://schemas.microsoft.com/office/powerpoint/2010/main" val="429077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0E616130-A433-D1C3-E9CA-0D23562EEC09}"/>
            </a:ext>
          </a:extLst>
        </p:cNvPr>
        <p:cNvGrpSpPr/>
        <p:nvPr/>
      </p:nvGrpSpPr>
      <p:grpSpPr>
        <a:xfrm>
          <a:off x="0" y="0"/>
          <a:ext cx="0" cy="0"/>
          <a:chOff x="0" y="0"/>
          <a:chExt cx="0" cy="0"/>
        </a:xfrm>
      </p:grpSpPr>
      <p:sp>
        <p:nvSpPr>
          <p:cNvPr id="99" name="Google Shape;99;p5">
            <a:extLst>
              <a:ext uri="{FF2B5EF4-FFF2-40B4-BE49-F238E27FC236}">
                <a16:creationId xmlns:a16="http://schemas.microsoft.com/office/drawing/2014/main" id="{3B18B6EB-7AB4-DBB1-DF13-2D49272448DC}"/>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dirty="0"/>
              <a:t>Trabalhos futuros e melhorias esperadas</a:t>
            </a:r>
            <a:endParaRPr dirty="0"/>
          </a:p>
        </p:txBody>
      </p:sp>
      <p:sp>
        <p:nvSpPr>
          <p:cNvPr id="2" name="Espaço Reservado para Texto 4">
            <a:extLst>
              <a:ext uri="{FF2B5EF4-FFF2-40B4-BE49-F238E27FC236}">
                <a16:creationId xmlns:a16="http://schemas.microsoft.com/office/drawing/2014/main" id="{99FAD287-A76F-5C00-B384-8F591A15E5BB}"/>
              </a:ext>
            </a:extLst>
          </p:cNvPr>
          <p:cNvSpPr>
            <a:spLocks noGrp="1"/>
          </p:cNvSpPr>
          <p:nvPr>
            <p:ph type="body" idx="1"/>
          </p:nvPr>
        </p:nvSpPr>
        <p:spPr>
          <a:xfrm>
            <a:off x="323850" y="1233487"/>
            <a:ext cx="8518525" cy="2065893"/>
          </a:xfrm>
        </p:spPr>
        <p:txBody>
          <a:bodyPr/>
          <a:lstStyle/>
          <a:p>
            <a:r>
              <a:rPr lang="pt-BR" dirty="0">
                <a:solidFill>
                  <a:schemeClr val="tx1"/>
                </a:solidFill>
              </a:rPr>
              <a:t>Trabalhos futuros</a:t>
            </a:r>
          </a:p>
          <a:p>
            <a:pPr lvl="1"/>
            <a:r>
              <a:rPr lang="pt-BR" dirty="0">
                <a:solidFill>
                  <a:schemeClr val="tx1"/>
                </a:solidFill>
              </a:rPr>
              <a:t>Aplicação de </a:t>
            </a:r>
            <a:r>
              <a:rPr lang="pt-BR" dirty="0" err="1">
                <a:solidFill>
                  <a:schemeClr val="tx1"/>
                </a:solidFill>
              </a:rPr>
              <a:t>pentest</a:t>
            </a:r>
            <a:r>
              <a:rPr lang="pt-BR" dirty="0">
                <a:solidFill>
                  <a:schemeClr val="tx1"/>
                </a:solidFill>
              </a:rPr>
              <a:t> em ambientes empresariais com autorização prévia para identificar vulnerabilidades</a:t>
            </a:r>
          </a:p>
          <a:p>
            <a:pPr lvl="1"/>
            <a:r>
              <a:rPr lang="pt-BR" dirty="0">
                <a:solidFill>
                  <a:schemeClr val="tx1"/>
                </a:solidFill>
              </a:rPr>
              <a:t>Uso de machine learning em detecção de ataques</a:t>
            </a:r>
          </a:p>
          <a:p>
            <a:pPr lvl="1"/>
            <a:r>
              <a:rPr lang="pt-BR" dirty="0">
                <a:solidFill>
                  <a:schemeClr val="tx1"/>
                </a:solidFill>
              </a:rPr>
              <a:t>Avaliar vulnerabilidades de dispositivos IoT em redes abertas</a:t>
            </a:r>
          </a:p>
          <a:p>
            <a:pPr marL="584200" lvl="1" indent="0">
              <a:buNone/>
            </a:pPr>
            <a:endParaRPr lang="pt-BR" dirty="0">
              <a:solidFill>
                <a:schemeClr val="tx1"/>
              </a:solidFill>
            </a:endParaRPr>
          </a:p>
          <a:p>
            <a:pPr lvl="1"/>
            <a:endParaRPr lang="pt-BR" dirty="0">
              <a:solidFill>
                <a:schemeClr val="tx1"/>
              </a:solidFill>
            </a:endParaRPr>
          </a:p>
        </p:txBody>
      </p:sp>
      <p:sp>
        <p:nvSpPr>
          <p:cNvPr id="3" name="Espaço Reservado para Texto 4">
            <a:extLst>
              <a:ext uri="{FF2B5EF4-FFF2-40B4-BE49-F238E27FC236}">
                <a16:creationId xmlns:a16="http://schemas.microsoft.com/office/drawing/2014/main" id="{BE596EDF-F421-371A-84B8-1D6EF201638D}"/>
              </a:ext>
            </a:extLst>
          </p:cNvPr>
          <p:cNvSpPr txBox="1">
            <a:spLocks/>
          </p:cNvSpPr>
          <p:nvPr/>
        </p:nvSpPr>
        <p:spPr>
          <a:xfrm>
            <a:off x="323850" y="4113867"/>
            <a:ext cx="8518525" cy="135981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r>
              <a:rPr lang="pt-BR" dirty="0">
                <a:solidFill>
                  <a:schemeClr val="tx1"/>
                </a:solidFill>
              </a:rPr>
              <a:t>Melhorias esperadas</a:t>
            </a:r>
          </a:p>
          <a:p>
            <a:pPr lvl="1"/>
            <a:r>
              <a:rPr lang="pt-BR" dirty="0">
                <a:solidFill>
                  <a:schemeClr val="tx1"/>
                </a:solidFill>
              </a:rPr>
              <a:t>Desenvolvimento de ferramentas próprias.</a:t>
            </a:r>
          </a:p>
          <a:p>
            <a:pPr lvl="1"/>
            <a:r>
              <a:rPr lang="pt-BR" dirty="0">
                <a:solidFill>
                  <a:schemeClr val="tx1"/>
                </a:solidFill>
              </a:rPr>
              <a:t>Criação de um laboratório para estudo e treinamentos.</a:t>
            </a:r>
          </a:p>
          <a:p>
            <a:pPr lvl="1"/>
            <a:endParaRPr lang="pt-BR" dirty="0">
              <a:solidFill>
                <a:schemeClr val="tx1"/>
              </a:solidFill>
            </a:endParaRPr>
          </a:p>
          <a:p>
            <a:pPr lvl="1"/>
            <a:endParaRPr lang="pt-BR" dirty="0">
              <a:solidFill>
                <a:schemeClr val="tx1"/>
              </a:solidFill>
            </a:endParaRPr>
          </a:p>
        </p:txBody>
      </p:sp>
    </p:spTree>
    <p:extLst>
      <p:ext uri="{BB962C8B-B14F-4D97-AF65-F5344CB8AC3E}">
        <p14:creationId xmlns:p14="http://schemas.microsoft.com/office/powerpoint/2010/main" val="3424721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5"/>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dirty="0"/>
              <a:t>Considerações Finais</a:t>
            </a:r>
            <a:endParaRPr dirty="0"/>
          </a:p>
        </p:txBody>
      </p:sp>
      <p:sp>
        <p:nvSpPr>
          <p:cNvPr id="2" name="Espaço Reservado para Texto 4">
            <a:extLst>
              <a:ext uri="{FF2B5EF4-FFF2-40B4-BE49-F238E27FC236}">
                <a16:creationId xmlns:a16="http://schemas.microsoft.com/office/drawing/2014/main" id="{503270B3-AFB9-0C35-03F5-D8D28B811DEF}"/>
              </a:ext>
            </a:extLst>
          </p:cNvPr>
          <p:cNvSpPr>
            <a:spLocks noGrp="1"/>
          </p:cNvSpPr>
          <p:nvPr>
            <p:ph type="body" idx="1"/>
          </p:nvPr>
        </p:nvSpPr>
        <p:spPr>
          <a:xfrm>
            <a:off x="323850" y="1233488"/>
            <a:ext cx="8518525" cy="5003800"/>
          </a:xfrm>
        </p:spPr>
        <p:txBody>
          <a:bodyPr/>
          <a:lstStyle/>
          <a:p>
            <a:r>
              <a:rPr lang="pt-BR" sz="2400" dirty="0">
                <a:solidFill>
                  <a:schemeClr val="tx1"/>
                </a:solidFill>
              </a:rPr>
              <a:t>O trabalho analisou os principais ciberataques contra ativos de rede em ambientes corporativos, com foco em redes wireless.</a:t>
            </a:r>
          </a:p>
          <a:p>
            <a:r>
              <a:rPr lang="pt-BR" sz="2400" dirty="0">
                <a:solidFill>
                  <a:schemeClr val="tx1"/>
                </a:solidFill>
              </a:rPr>
              <a:t>Testes práticos evidenciaram os protocolos inseguros ainda usados</a:t>
            </a:r>
          </a:p>
          <a:p>
            <a:r>
              <a:rPr lang="pt-BR" sz="2400" dirty="0">
                <a:solidFill>
                  <a:schemeClr val="tx1"/>
                </a:solidFill>
              </a:rPr>
              <a:t>Segurança de redes wireless dependem de:</a:t>
            </a:r>
          </a:p>
          <a:p>
            <a:pPr lvl="1"/>
            <a:r>
              <a:rPr lang="pt-BR" sz="2400" dirty="0">
                <a:solidFill>
                  <a:schemeClr val="tx1"/>
                </a:solidFill>
              </a:rPr>
              <a:t>Boas práticas de configuração</a:t>
            </a:r>
          </a:p>
          <a:p>
            <a:pPr lvl="1"/>
            <a:r>
              <a:rPr lang="pt-BR" sz="2400" dirty="0">
                <a:solidFill>
                  <a:schemeClr val="tx1"/>
                </a:solidFill>
              </a:rPr>
              <a:t>Uso de ferramentas atualizadas</a:t>
            </a:r>
          </a:p>
          <a:p>
            <a:pPr lvl="1"/>
            <a:r>
              <a:rPr lang="pt-BR" sz="2400" dirty="0">
                <a:solidFill>
                  <a:schemeClr val="tx1"/>
                </a:solidFill>
              </a:rPr>
              <a:t>Conscientização do usuário final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idx="1"/>
          </p:nvPr>
        </p:nvSpPr>
        <p:spPr>
          <a:xfrm>
            <a:off x="407398" y="1704488"/>
            <a:ext cx="7925504" cy="2271670"/>
          </a:xfrm>
        </p:spPr>
        <p:txBody>
          <a:bodyPr/>
          <a:lstStyle/>
          <a:p>
            <a:pPr marL="457200" lvl="1" indent="-323850">
              <a:spcBef>
                <a:spcPts val="0"/>
              </a:spcBef>
              <a:buClr>
                <a:schemeClr val="lt2"/>
              </a:buClr>
              <a:buSzPts val="1500"/>
              <a:buFont typeface="Noto Sans Symbols"/>
              <a:buChar char="■"/>
            </a:pPr>
            <a:r>
              <a:rPr lang="pt-BR" sz="1800" dirty="0"/>
              <a:t>Classificação exploratória e explicativa</a:t>
            </a:r>
          </a:p>
          <a:p>
            <a:pPr marL="457200" lvl="1" indent="-323850">
              <a:spcBef>
                <a:spcPts val="0"/>
              </a:spcBef>
              <a:buClr>
                <a:schemeClr val="lt2"/>
              </a:buClr>
              <a:buSzPts val="1500"/>
              <a:buFont typeface="Noto Sans Symbols"/>
              <a:buChar char="■"/>
            </a:pPr>
            <a:r>
              <a:rPr lang="pt-BR" sz="1800" dirty="0"/>
              <a:t>Ambiente de teste</a:t>
            </a:r>
          </a:p>
          <a:p>
            <a:pPr marL="457200" lvl="1" indent="-323850">
              <a:spcBef>
                <a:spcPts val="0"/>
              </a:spcBef>
              <a:buClr>
                <a:schemeClr val="lt2"/>
              </a:buClr>
              <a:buSzPts val="1500"/>
              <a:buFont typeface="Noto Sans Symbols"/>
              <a:buChar char="■"/>
            </a:pPr>
            <a:r>
              <a:rPr lang="pt-BR" sz="1800" dirty="0"/>
              <a:t>Adaptador: TP-LINK WN821N em modo monitor.</a:t>
            </a:r>
          </a:p>
          <a:p>
            <a:pPr marL="457200" lvl="1" indent="-323850">
              <a:spcBef>
                <a:spcPts val="0"/>
              </a:spcBef>
              <a:buClr>
                <a:schemeClr val="lt2"/>
              </a:buClr>
              <a:buSzPts val="1500"/>
              <a:buFont typeface="Noto Sans Symbols"/>
              <a:buChar char="■"/>
            </a:pPr>
            <a:r>
              <a:rPr lang="pt-BR" sz="1800" dirty="0"/>
              <a:t>Sistema Operacional: Kali Linux em máquina virtual (</a:t>
            </a:r>
            <a:r>
              <a:rPr lang="pt-BR" sz="1800" dirty="0" err="1"/>
              <a:t>VirtualBox</a:t>
            </a:r>
            <a:r>
              <a:rPr lang="pt-BR" sz="1800" dirty="0"/>
              <a:t>).</a:t>
            </a:r>
          </a:p>
          <a:p>
            <a:pPr marL="457200" lvl="1" indent="-323850">
              <a:spcBef>
                <a:spcPts val="0"/>
              </a:spcBef>
              <a:buClr>
                <a:schemeClr val="lt2"/>
              </a:buClr>
              <a:buSzPts val="1500"/>
              <a:buFont typeface="Noto Sans Symbols"/>
              <a:buChar char="■"/>
            </a:pPr>
            <a:r>
              <a:rPr lang="pt-BR" sz="1800" dirty="0"/>
              <a:t>Livro Rede de Computadores do </a:t>
            </a:r>
            <a:r>
              <a:rPr lang="pt-BR" sz="1800" dirty="0" err="1"/>
              <a:t>Tanenbaum</a:t>
            </a:r>
            <a:r>
              <a:rPr lang="pt-BR" sz="1800" dirty="0"/>
              <a:t> </a:t>
            </a:r>
            <a:r>
              <a:rPr lang="pt-BR" sz="1800" dirty="0" err="1"/>
              <a:t>bower</a:t>
            </a:r>
            <a:endParaRPr lang="pt-BR" sz="1800" dirty="0"/>
          </a:p>
          <a:p>
            <a:pPr marL="457200" lvl="1" indent="-323850">
              <a:spcBef>
                <a:spcPts val="0"/>
              </a:spcBef>
              <a:buClr>
                <a:schemeClr val="lt2"/>
              </a:buClr>
              <a:buSzPts val="1500"/>
              <a:buFont typeface="Noto Sans Symbols"/>
              <a:buChar char="■"/>
            </a:pPr>
            <a:r>
              <a:rPr lang="pt-BR" sz="1800" dirty="0"/>
              <a:t>Curso da </a:t>
            </a:r>
            <a:r>
              <a:rPr lang="pt-BR" sz="1800" dirty="0" err="1"/>
              <a:t>Desec</a:t>
            </a:r>
            <a:r>
              <a:rPr lang="pt-BR" sz="1800" dirty="0"/>
              <a:t> Security</a:t>
            </a:r>
          </a:p>
          <a:p>
            <a:pPr marL="457200" lvl="1" indent="-323850">
              <a:spcBef>
                <a:spcPts val="0"/>
              </a:spcBef>
              <a:buClr>
                <a:schemeClr val="lt2"/>
              </a:buClr>
              <a:buSzPts val="1500"/>
              <a:buFont typeface="Noto Sans Symbols"/>
              <a:buChar char="■"/>
            </a:pPr>
            <a:endParaRPr lang="pt-BR" dirty="0"/>
          </a:p>
          <a:p>
            <a:pPr marL="457200" lvl="1" indent="-323850">
              <a:spcBef>
                <a:spcPts val="0"/>
              </a:spcBef>
              <a:buClr>
                <a:schemeClr val="lt2"/>
              </a:buClr>
              <a:buSzPts val="1500"/>
              <a:buFont typeface="Noto Sans Symbols"/>
              <a:buChar char="■"/>
            </a:pPr>
            <a:endParaRPr lang="pt-BR" dirty="0"/>
          </a:p>
          <a:p>
            <a:pPr marL="457200" lvl="1" indent="-323850">
              <a:spcBef>
                <a:spcPts val="0"/>
              </a:spcBef>
              <a:buClr>
                <a:schemeClr val="lt2"/>
              </a:buClr>
              <a:buSzPts val="1500"/>
              <a:buFont typeface="Noto Sans Symbols"/>
              <a:buChar char="■"/>
            </a:pPr>
            <a:endParaRPr lang="pt-BR" dirty="0"/>
          </a:p>
          <a:p>
            <a:pPr marL="457200" lvl="1" indent="-323850">
              <a:spcBef>
                <a:spcPts val="0"/>
              </a:spcBef>
              <a:buClr>
                <a:schemeClr val="lt2"/>
              </a:buClr>
              <a:buSzPts val="1500"/>
              <a:buFont typeface="Noto Sans Symbols"/>
              <a:buChar char="■"/>
            </a:pPr>
            <a:endParaRPr lang="pt-BR" dirty="0"/>
          </a:p>
          <a:p>
            <a:pPr marL="457200" lvl="1" indent="-323850">
              <a:spcBef>
                <a:spcPts val="0"/>
              </a:spcBef>
              <a:buClr>
                <a:schemeClr val="lt2"/>
              </a:buClr>
              <a:buSzPts val="1500"/>
              <a:buFont typeface="Noto Sans Symbols"/>
              <a:buChar char="■"/>
            </a:pPr>
            <a:endParaRPr lang="pt-BR" dirty="0"/>
          </a:p>
          <a:p>
            <a:pPr marL="457200" lvl="1" indent="-323850">
              <a:spcBef>
                <a:spcPts val="0"/>
              </a:spcBef>
              <a:buClr>
                <a:schemeClr val="lt2"/>
              </a:buClr>
              <a:buSzPts val="1500"/>
              <a:buFont typeface="Noto Sans Symbols"/>
              <a:buChar char="■"/>
            </a:pPr>
            <a:endParaRPr lang="pt-BR" dirty="0"/>
          </a:p>
        </p:txBody>
      </p:sp>
      <p:sp>
        <p:nvSpPr>
          <p:cNvPr id="6" name="Título 2">
            <a:extLst>
              <a:ext uri="{FF2B5EF4-FFF2-40B4-BE49-F238E27FC236}">
                <a16:creationId xmlns:a16="http://schemas.microsoft.com/office/drawing/2014/main" id="{C5413FFD-6B26-585E-6054-08D2CD372271}"/>
              </a:ext>
            </a:extLst>
          </p:cNvPr>
          <p:cNvSpPr>
            <a:spLocks noGrp="1"/>
          </p:cNvSpPr>
          <p:nvPr>
            <p:ph type="title"/>
          </p:nvPr>
        </p:nvSpPr>
        <p:spPr>
          <a:xfrm>
            <a:off x="218077" y="324218"/>
            <a:ext cx="8518525" cy="1009650"/>
          </a:xfrm>
        </p:spPr>
        <p:txBody>
          <a:bodyPr/>
          <a:lstStyle/>
          <a:p>
            <a:r>
              <a:rPr kumimoji="0" lang="pt-BR" sz="1800" b="0" i="0" u="none" strike="noStrike" kern="0" cap="none" spc="0" normalizeH="0" baseline="0" noProof="0" dirty="0">
                <a:ln>
                  <a:noFill/>
                </a:ln>
                <a:solidFill>
                  <a:srgbClr val="000000"/>
                </a:solidFill>
                <a:effectLst/>
                <a:uLnTx/>
                <a:uFillTx/>
                <a:latin typeface="Arial"/>
                <a:cs typeface="Arial"/>
                <a:sym typeface="Arial"/>
              </a:rPr>
              <a:t>ESTUDO SOBRE OS PRINCIPAIS CYBERATAQUES EM ATIVOS DE REDE EM AMBIENTES CORPORATIVOS</a:t>
            </a:r>
            <a:endParaRPr lang="pt-BR" dirty="0"/>
          </a:p>
        </p:txBody>
      </p:sp>
      <p:pic>
        <p:nvPicPr>
          <p:cNvPr id="1026" name="Picture 2" descr="Adaptador Wireless N USB TP-Link 300Mbps | Conexão Rápida">
            <a:extLst>
              <a:ext uri="{FF2B5EF4-FFF2-40B4-BE49-F238E27FC236}">
                <a16:creationId xmlns:a16="http://schemas.microsoft.com/office/drawing/2014/main" id="{ED061F17-07A0-444E-09E7-D761A026C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55" y="3632835"/>
            <a:ext cx="4068143" cy="2588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li Linux - Free download and install on Windows | Microsoft Store">
            <a:extLst>
              <a:ext uri="{FF2B5EF4-FFF2-40B4-BE49-F238E27FC236}">
                <a16:creationId xmlns:a16="http://schemas.microsoft.com/office/drawing/2014/main" id="{2FFDD717-007D-BE32-754A-77B7DAAF1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11" y="3959069"/>
            <a:ext cx="3251177" cy="1828787"/>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Texto 1">
            <a:extLst>
              <a:ext uri="{FF2B5EF4-FFF2-40B4-BE49-F238E27FC236}">
                <a16:creationId xmlns:a16="http://schemas.microsoft.com/office/drawing/2014/main" id="{2D717443-4F4C-F774-31C0-57619274B029}"/>
              </a:ext>
            </a:extLst>
          </p:cNvPr>
          <p:cNvSpPr txBox="1">
            <a:spLocks/>
          </p:cNvSpPr>
          <p:nvPr/>
        </p:nvSpPr>
        <p:spPr>
          <a:xfrm>
            <a:off x="407398" y="1112890"/>
            <a:ext cx="3796957" cy="4419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3850" algn="l" rtl="0">
              <a:lnSpc>
                <a:spcPct val="120000"/>
              </a:lnSpc>
              <a:spcBef>
                <a:spcPts val="0"/>
              </a:spcBef>
              <a:spcAft>
                <a:spcPts val="0"/>
              </a:spcAft>
              <a:buClr>
                <a:schemeClr val="lt2"/>
              </a:buClr>
              <a:buSzPts val="1500"/>
              <a:buFont typeface="Noto Sans Symbols"/>
              <a:buChar char="■"/>
              <a:defRPr sz="2000" b="0" i="0" u="none" strike="noStrike" cap="none">
                <a:solidFill>
                  <a:schemeClr val="lt2"/>
                </a:solidFill>
                <a:latin typeface="Arial"/>
                <a:ea typeface="Arial"/>
                <a:cs typeface="Arial"/>
                <a:sym typeface="Arial"/>
              </a:defRPr>
            </a:lvl1pPr>
            <a:lvl2pPr marL="914400" marR="0" lvl="1" indent="-330200" algn="l" rtl="0">
              <a:lnSpc>
                <a:spcPct val="120000"/>
              </a:lnSpc>
              <a:spcBef>
                <a:spcPts val="3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11150" algn="l" rtl="0">
              <a:lnSpc>
                <a:spcPct val="120000"/>
              </a:lnSpc>
              <a:spcBef>
                <a:spcPts val="3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17500" algn="l" rtl="0">
              <a:lnSpc>
                <a:spcPct val="120000"/>
              </a:lnSpc>
              <a:spcBef>
                <a:spcPts val="3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3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400" b="0" i="0" u="none" strike="noStrike" cap="none">
                <a:solidFill>
                  <a:schemeClr val="dk1"/>
                </a:solidFill>
                <a:latin typeface="Arial"/>
                <a:ea typeface="Arial"/>
                <a:cs typeface="Arial"/>
                <a:sym typeface="Arial"/>
              </a:defRPr>
            </a:lvl9pPr>
          </a:lstStyle>
          <a:p>
            <a:pPr marL="457200" lvl="1" indent="-323850">
              <a:spcBef>
                <a:spcPts val="0"/>
              </a:spcBef>
              <a:buClr>
                <a:schemeClr val="lt2"/>
              </a:buClr>
              <a:buSzPts val="1500"/>
              <a:buFont typeface="Noto Sans Symbols"/>
              <a:buChar char="■"/>
            </a:pPr>
            <a:r>
              <a:rPr lang="pt-BR" dirty="0"/>
              <a:t>Metodologia de pesquisa</a:t>
            </a:r>
          </a:p>
        </p:txBody>
      </p:sp>
      <p:sp>
        <p:nvSpPr>
          <p:cNvPr id="4" name="AutoShape 2" descr="Tutorial de instalação da Máquina Virtual - VirtualBox | Luiz Rocha | DIO">
            <a:extLst>
              <a:ext uri="{FF2B5EF4-FFF2-40B4-BE49-F238E27FC236}">
                <a16:creationId xmlns:a16="http://schemas.microsoft.com/office/drawing/2014/main" id="{F91BEA8B-ACF7-06F2-EC7B-3BB905EBF29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28" name="Picture 4" descr="VirtualBox 7.1 supports macOS ARM64 hosts | by Christopher Jones | Medium">
            <a:extLst>
              <a:ext uri="{FF2B5EF4-FFF2-40B4-BE49-F238E27FC236}">
                <a16:creationId xmlns:a16="http://schemas.microsoft.com/office/drawing/2014/main" id="{FB657AF7-26C4-4748-EEF0-7C47830D5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932" y="4175419"/>
            <a:ext cx="1569691" cy="15696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des de Computadores | Amazon.com.br">
            <a:extLst>
              <a:ext uri="{FF2B5EF4-FFF2-40B4-BE49-F238E27FC236}">
                <a16:creationId xmlns:a16="http://schemas.microsoft.com/office/drawing/2014/main" id="{70F50E5A-2B08-7FD0-88AC-0AEFCBAA14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774" y="3728164"/>
            <a:ext cx="1813053" cy="239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507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6"/>
          <p:cNvSpPr txBox="1">
            <a:spLocks noGrp="1"/>
          </p:cNvSpPr>
          <p:nvPr>
            <p:ph type="body" idx="1"/>
          </p:nvPr>
        </p:nvSpPr>
        <p:spPr>
          <a:xfrm>
            <a:off x="388545" y="1381003"/>
            <a:ext cx="8518525" cy="4265654"/>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500"/>
              <a:buNone/>
            </a:pPr>
            <a:r>
              <a:rPr lang="pt-BR" sz="500" dirty="0">
                <a:solidFill>
                  <a:schemeClr val="tx1"/>
                </a:solidFill>
              </a:rPr>
              <a:t>BARROS, Otávio Santana Rêgo. GOMES, Ulisses de Mesquita. FREITAS, Whitney Lacerda de. Desafios Estratégicos para a Segurança e Defesa Cibernética. 1ª edição. Brasília: Secretaria de Assuntos Estratégicos, 2011. </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BOTTI, Caio Fernandes. MARTINS, Daves Márcio Silva. Análise comparativa entre ferramentas de ataque Man in </a:t>
            </a:r>
            <a:r>
              <a:rPr lang="pt-BR" sz="500" dirty="0" err="1">
                <a:solidFill>
                  <a:schemeClr val="tx1"/>
                </a:solidFill>
              </a:rPr>
              <a:t>the</a:t>
            </a:r>
            <a:r>
              <a:rPr lang="pt-BR" sz="500" dirty="0">
                <a:solidFill>
                  <a:schemeClr val="tx1"/>
                </a:solidFill>
              </a:rPr>
              <a:t> Middle. Juiz de Fora: CES/JF, 2015. Disponível em: https://seer.uniacademia.edu.br/</a:t>
            </a:r>
            <a:r>
              <a:rPr lang="pt-BR" sz="500" dirty="0" err="1">
                <a:solidFill>
                  <a:schemeClr val="tx1"/>
                </a:solidFill>
              </a:rPr>
              <a:t>index.php</a:t>
            </a:r>
            <a:r>
              <a:rPr lang="pt-BR" sz="500" dirty="0">
                <a:solidFill>
                  <a:schemeClr val="tx1"/>
                </a:solidFill>
              </a:rPr>
              <a:t>/</a:t>
            </a:r>
            <a:r>
              <a:rPr lang="pt-BR" sz="500" dirty="0" err="1">
                <a:solidFill>
                  <a:schemeClr val="tx1"/>
                </a:solidFill>
              </a:rPr>
              <a:t>cesi</a:t>
            </a:r>
            <a:r>
              <a:rPr lang="pt-BR" sz="500" dirty="0">
                <a:solidFill>
                  <a:schemeClr val="tx1"/>
                </a:solidFill>
              </a:rPr>
              <a:t>/</a:t>
            </a:r>
            <a:r>
              <a:rPr lang="pt-BR" sz="500" dirty="0" err="1">
                <a:solidFill>
                  <a:schemeClr val="tx1"/>
                </a:solidFill>
              </a:rPr>
              <a:t>article</a:t>
            </a:r>
            <a:r>
              <a:rPr lang="pt-BR" sz="500" dirty="0">
                <a:solidFill>
                  <a:schemeClr val="tx1"/>
                </a:solidFill>
              </a:rPr>
              <a:t>/</a:t>
            </a:r>
            <a:r>
              <a:rPr lang="pt-BR" sz="500" dirty="0" err="1">
                <a:solidFill>
                  <a:schemeClr val="tx1"/>
                </a:solidFill>
              </a:rPr>
              <a:t>view</a:t>
            </a:r>
            <a:r>
              <a:rPr lang="pt-BR" sz="500" dirty="0">
                <a:solidFill>
                  <a:schemeClr val="tx1"/>
                </a:solidFill>
              </a:rPr>
              <a:t>/517/400. Acesso em: 19 de novembro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BRASIL. Centro de Prevenção, Tratamento e Resposta a Incidentes Cibernéticos de Governo. Aumento de ataques às infraestruturas críticas. Disponível em: https://www.gov.br/</a:t>
            </a:r>
            <a:r>
              <a:rPr lang="pt-BR" sz="500" dirty="0" err="1">
                <a:solidFill>
                  <a:schemeClr val="tx1"/>
                </a:solidFill>
              </a:rPr>
              <a:t>ctir</a:t>
            </a:r>
            <a:r>
              <a:rPr lang="pt-BR" sz="500" dirty="0">
                <a:solidFill>
                  <a:schemeClr val="tx1"/>
                </a:solidFill>
              </a:rPr>
              <a:t>/</a:t>
            </a:r>
            <a:r>
              <a:rPr lang="pt-BR" sz="500" dirty="0" err="1">
                <a:solidFill>
                  <a:schemeClr val="tx1"/>
                </a:solidFill>
              </a:rPr>
              <a:t>pt-br</a:t>
            </a:r>
            <a:r>
              <a:rPr lang="pt-BR" sz="500" dirty="0">
                <a:solidFill>
                  <a:schemeClr val="tx1"/>
                </a:solidFill>
              </a:rPr>
              <a:t>/assuntos/noticias/2022/aumento-de-ataques-as-infraestruturas-criticas. Acesso em: 17 de novembro de 2024.</a:t>
            </a:r>
          </a:p>
          <a:p>
            <a:pPr marL="0" lvl="0" indent="0" algn="l" rtl="0">
              <a:lnSpc>
                <a:spcPct val="120000"/>
              </a:lnSpc>
              <a:spcBef>
                <a:spcPts val="0"/>
              </a:spcBef>
              <a:spcAft>
                <a:spcPts val="0"/>
              </a:spcAft>
              <a:buSzPts val="1500"/>
              <a:buNone/>
            </a:pPr>
            <a:r>
              <a:rPr lang="pt-BR" sz="500" dirty="0">
                <a:solidFill>
                  <a:schemeClr val="tx1"/>
                </a:solidFill>
              </a:rPr>
              <a:t>_______. Resolução </a:t>
            </a:r>
            <a:r>
              <a:rPr lang="pt-BR" sz="500" dirty="0" err="1">
                <a:solidFill>
                  <a:schemeClr val="tx1"/>
                </a:solidFill>
              </a:rPr>
              <a:t>CNCiber</a:t>
            </a:r>
            <a:r>
              <a:rPr lang="pt-BR" sz="500" dirty="0">
                <a:solidFill>
                  <a:schemeClr val="tx1"/>
                </a:solidFill>
              </a:rPr>
              <a:t> nº 4, de 25 de março de 2024. Diário Oficial da União, Seção 1, n. 59, p. 7, 26 mar. 2024. Disponível em: https://www.in.gov.br/</a:t>
            </a:r>
            <a:r>
              <a:rPr lang="pt-BR" sz="500" dirty="0" err="1">
                <a:solidFill>
                  <a:schemeClr val="tx1"/>
                </a:solidFill>
              </a:rPr>
              <a:t>en</a:t>
            </a:r>
            <a:r>
              <a:rPr lang="pt-BR" sz="500" dirty="0">
                <a:solidFill>
                  <a:schemeClr val="tx1"/>
                </a:solidFill>
              </a:rPr>
              <a:t>/web/dou/-/resolucao-cnciber-n-4-de-25-de-marco-de-2024-550308382.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CALDAS, Alexandre. FREIRE, Vicente. Cibersegurança: das Preocupações à Ação. Instituto da Defesa Nacional, 2012. Disponível em:  https://www.jstor.org/</a:t>
            </a:r>
            <a:r>
              <a:rPr lang="pt-BR" sz="500" dirty="0" err="1">
                <a:solidFill>
                  <a:schemeClr val="tx1"/>
                </a:solidFill>
              </a:rPr>
              <a:t>stable</a:t>
            </a:r>
            <a:r>
              <a:rPr lang="pt-BR" sz="500" dirty="0">
                <a:solidFill>
                  <a:schemeClr val="tx1"/>
                </a:solidFill>
              </a:rPr>
              <a:t>/resrep19122?seq=2.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CERTBROS. ARP </a:t>
            </a:r>
            <a:r>
              <a:rPr lang="pt-BR" sz="500" dirty="0" err="1">
                <a:solidFill>
                  <a:schemeClr val="tx1"/>
                </a:solidFill>
              </a:rPr>
              <a:t>Poisoning</a:t>
            </a:r>
            <a:r>
              <a:rPr lang="pt-BR" sz="500" dirty="0">
                <a:solidFill>
                  <a:schemeClr val="tx1"/>
                </a:solidFill>
              </a:rPr>
              <a:t>: Man-in-</a:t>
            </a:r>
            <a:r>
              <a:rPr lang="pt-BR" sz="500" dirty="0" err="1">
                <a:solidFill>
                  <a:schemeClr val="tx1"/>
                </a:solidFill>
              </a:rPr>
              <a:t>the</a:t>
            </a:r>
            <a:r>
              <a:rPr lang="pt-BR" sz="500" dirty="0">
                <a:solidFill>
                  <a:schemeClr val="tx1"/>
                </a:solidFill>
              </a:rPr>
              <a:t>-Middle </a:t>
            </a:r>
            <a:r>
              <a:rPr lang="pt-BR" sz="500" dirty="0" err="1">
                <a:solidFill>
                  <a:schemeClr val="tx1"/>
                </a:solidFill>
              </a:rPr>
              <a:t>Attack</a:t>
            </a:r>
            <a:r>
              <a:rPr lang="pt-BR" sz="500" dirty="0">
                <a:solidFill>
                  <a:schemeClr val="tx1"/>
                </a:solidFill>
              </a:rPr>
              <a:t>. YouTube, 2022. Disponível em: https://www.youtube.com/</a:t>
            </a:r>
            <a:r>
              <a:rPr lang="pt-BR" sz="500" dirty="0" err="1">
                <a:solidFill>
                  <a:schemeClr val="tx1"/>
                </a:solidFill>
              </a:rPr>
              <a:t>watch?v</a:t>
            </a:r>
            <a:r>
              <a:rPr lang="pt-BR" sz="500" dirty="0">
                <a:solidFill>
                  <a:schemeClr val="tx1"/>
                </a:solidFill>
              </a:rPr>
              <a:t>=A7nih6SANYs&amp;list=</a:t>
            </a:r>
            <a:r>
              <a:rPr lang="pt-BR" sz="500" dirty="0" err="1">
                <a:solidFill>
                  <a:schemeClr val="tx1"/>
                </a:solidFill>
              </a:rPr>
              <a:t>LL&amp;index</a:t>
            </a:r>
            <a:r>
              <a:rPr lang="pt-BR" sz="500" dirty="0">
                <a:solidFill>
                  <a:schemeClr val="tx1"/>
                </a:solidFill>
              </a:rPr>
              <a:t>=4&amp;t=602s. Acesso em: 3 de janeiro de 2025.</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CNN BRASIL. Ataques hackers aumentam 8,8% no Brasil e país segue como 2º mais atacado do mundo. CNN Brasil, 2024. Disponível em: https://www.cnnbrasil.com.br/nacional/ataques-hackers-aumentam-88-no-brasil-e-pais-segue-como-2o-mais-atacado-do-mundo/.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CRISTIANO, Cleber. CESAR, Ernani. Metodologia do trabalho científico: Métodos e Técnicas da Pesquisa e do Trabalho Acadêmico. 2ª edição. Rio Grande do Sul: </a:t>
            </a:r>
            <a:r>
              <a:rPr lang="pt-BR" sz="500" dirty="0" err="1">
                <a:solidFill>
                  <a:schemeClr val="tx1"/>
                </a:solidFill>
              </a:rPr>
              <a:t>Feevale</a:t>
            </a:r>
            <a:r>
              <a:rPr lang="pt-BR" sz="500" dirty="0">
                <a:solidFill>
                  <a:schemeClr val="tx1"/>
                </a:solidFill>
              </a:rPr>
              <a:t>, 2013. </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CUNHA, André, et al. Man In The Middle. Segurança de Sistemas e Redes, 2006.</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FRAGA, Bruno. Técnicas de Invasão. São Paulo: Editora Labrador, 2019. </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GUNAWAN, Teddy </a:t>
            </a:r>
            <a:r>
              <a:rPr lang="pt-BR" sz="500" dirty="0" err="1">
                <a:solidFill>
                  <a:schemeClr val="tx1"/>
                </a:solidFill>
              </a:rPr>
              <a:t>Surya</a:t>
            </a:r>
            <a:r>
              <a:rPr lang="pt-BR" sz="500" dirty="0">
                <a:solidFill>
                  <a:schemeClr val="tx1"/>
                </a:solidFill>
              </a:rPr>
              <a:t>. LIM, Muhammad </a:t>
            </a:r>
            <a:r>
              <a:rPr lang="pt-BR" sz="500" dirty="0" err="1">
                <a:solidFill>
                  <a:schemeClr val="tx1"/>
                </a:solidFill>
              </a:rPr>
              <a:t>Kasim</a:t>
            </a:r>
            <a:r>
              <a:rPr lang="pt-BR" sz="500" dirty="0">
                <a:solidFill>
                  <a:schemeClr val="tx1"/>
                </a:solidFill>
              </a:rPr>
              <a:t>. KARTIWI, Mira. MALIK, </a:t>
            </a:r>
            <a:r>
              <a:rPr lang="pt-BR" sz="500" dirty="0" err="1">
                <a:solidFill>
                  <a:schemeClr val="tx1"/>
                </a:solidFill>
              </a:rPr>
              <a:t>Noreha</a:t>
            </a:r>
            <a:r>
              <a:rPr lang="pt-BR" sz="500" dirty="0">
                <a:solidFill>
                  <a:schemeClr val="tx1"/>
                </a:solidFill>
              </a:rPr>
              <a:t> Abdul. ISMAIL, </a:t>
            </a:r>
            <a:r>
              <a:rPr lang="pt-BR" sz="500" dirty="0" err="1">
                <a:solidFill>
                  <a:schemeClr val="tx1"/>
                </a:solidFill>
              </a:rPr>
              <a:t>Nanang</a:t>
            </a:r>
            <a:r>
              <a:rPr lang="pt-BR" sz="500" dirty="0">
                <a:solidFill>
                  <a:schemeClr val="tx1"/>
                </a:solidFill>
              </a:rPr>
              <a:t>. </a:t>
            </a:r>
            <a:r>
              <a:rPr lang="pt-BR" sz="500" dirty="0" err="1">
                <a:solidFill>
                  <a:schemeClr val="tx1"/>
                </a:solidFill>
              </a:rPr>
              <a:t>Penetration</a:t>
            </a:r>
            <a:r>
              <a:rPr lang="pt-BR" sz="500" dirty="0">
                <a:solidFill>
                  <a:schemeClr val="tx1"/>
                </a:solidFill>
              </a:rPr>
              <a:t> </a:t>
            </a:r>
            <a:r>
              <a:rPr lang="pt-BR" sz="500" dirty="0" err="1">
                <a:solidFill>
                  <a:schemeClr val="tx1"/>
                </a:solidFill>
              </a:rPr>
              <a:t>testing</a:t>
            </a:r>
            <a:r>
              <a:rPr lang="pt-BR" sz="500" dirty="0">
                <a:solidFill>
                  <a:schemeClr val="tx1"/>
                </a:solidFill>
              </a:rPr>
              <a:t> </a:t>
            </a:r>
            <a:r>
              <a:rPr lang="pt-BR" sz="500" dirty="0" err="1">
                <a:solidFill>
                  <a:schemeClr val="tx1"/>
                </a:solidFill>
              </a:rPr>
              <a:t>using</a:t>
            </a:r>
            <a:r>
              <a:rPr lang="pt-BR" sz="500" dirty="0">
                <a:solidFill>
                  <a:schemeClr val="tx1"/>
                </a:solidFill>
              </a:rPr>
              <a:t> Kali Linux: SQL </a:t>
            </a:r>
            <a:r>
              <a:rPr lang="pt-BR" sz="500" dirty="0" err="1">
                <a:solidFill>
                  <a:schemeClr val="tx1"/>
                </a:solidFill>
              </a:rPr>
              <a:t>Injection</a:t>
            </a:r>
            <a:r>
              <a:rPr lang="pt-BR" sz="500" dirty="0">
                <a:solidFill>
                  <a:schemeClr val="tx1"/>
                </a:solidFill>
              </a:rPr>
              <a:t>, XSS, </a:t>
            </a:r>
            <a:r>
              <a:rPr lang="pt-BR" sz="500" dirty="0" err="1">
                <a:solidFill>
                  <a:schemeClr val="tx1"/>
                </a:solidFill>
              </a:rPr>
              <a:t>WordPress</a:t>
            </a:r>
            <a:r>
              <a:rPr lang="pt-BR" sz="500" dirty="0">
                <a:solidFill>
                  <a:schemeClr val="tx1"/>
                </a:solidFill>
              </a:rPr>
              <a:t>, </a:t>
            </a:r>
            <a:r>
              <a:rPr lang="pt-BR" sz="500" dirty="0" err="1">
                <a:solidFill>
                  <a:schemeClr val="tx1"/>
                </a:solidFill>
              </a:rPr>
              <a:t>and</a:t>
            </a:r>
            <a:r>
              <a:rPr lang="pt-BR" sz="500" dirty="0">
                <a:solidFill>
                  <a:schemeClr val="tx1"/>
                </a:solidFill>
              </a:rPr>
              <a:t> WPA2 </a:t>
            </a:r>
            <a:r>
              <a:rPr lang="pt-BR" sz="500" dirty="0" err="1">
                <a:solidFill>
                  <a:schemeClr val="tx1"/>
                </a:solidFill>
              </a:rPr>
              <a:t>attacks</a:t>
            </a:r>
            <a:r>
              <a:rPr lang="pt-BR" sz="500" dirty="0">
                <a:solidFill>
                  <a:schemeClr val="tx1"/>
                </a:solidFill>
              </a:rPr>
              <a:t>. </a:t>
            </a:r>
            <a:r>
              <a:rPr lang="pt-BR" sz="500" dirty="0" err="1">
                <a:solidFill>
                  <a:schemeClr val="tx1"/>
                </a:solidFill>
              </a:rPr>
              <a:t>Indonesian</a:t>
            </a:r>
            <a:r>
              <a:rPr lang="pt-BR" sz="500" dirty="0">
                <a:solidFill>
                  <a:schemeClr val="tx1"/>
                </a:solidFill>
              </a:rPr>
              <a:t> </a:t>
            </a:r>
            <a:r>
              <a:rPr lang="pt-BR" sz="500" dirty="0" err="1">
                <a:solidFill>
                  <a:schemeClr val="tx1"/>
                </a:solidFill>
              </a:rPr>
              <a:t>Journal</a:t>
            </a:r>
            <a:r>
              <a:rPr lang="pt-BR" sz="500" dirty="0">
                <a:solidFill>
                  <a:schemeClr val="tx1"/>
                </a:solidFill>
              </a:rPr>
              <a:t> </a:t>
            </a:r>
            <a:r>
              <a:rPr lang="pt-BR" sz="500" dirty="0" err="1">
                <a:solidFill>
                  <a:schemeClr val="tx1"/>
                </a:solidFill>
              </a:rPr>
              <a:t>of</a:t>
            </a:r>
            <a:r>
              <a:rPr lang="pt-BR" sz="500" dirty="0">
                <a:solidFill>
                  <a:schemeClr val="tx1"/>
                </a:solidFill>
              </a:rPr>
              <a:t> </a:t>
            </a:r>
            <a:r>
              <a:rPr lang="pt-BR" sz="500" dirty="0" err="1">
                <a:solidFill>
                  <a:schemeClr val="tx1"/>
                </a:solidFill>
              </a:rPr>
              <a:t>Electrical</a:t>
            </a:r>
            <a:r>
              <a:rPr lang="pt-BR" sz="500" dirty="0">
                <a:solidFill>
                  <a:schemeClr val="tx1"/>
                </a:solidFill>
              </a:rPr>
              <a:t> </a:t>
            </a:r>
            <a:r>
              <a:rPr lang="pt-BR" sz="500" dirty="0" err="1">
                <a:solidFill>
                  <a:schemeClr val="tx1"/>
                </a:solidFill>
              </a:rPr>
              <a:t>Engineering</a:t>
            </a:r>
            <a:r>
              <a:rPr lang="pt-BR" sz="500" dirty="0">
                <a:solidFill>
                  <a:schemeClr val="tx1"/>
                </a:solidFill>
              </a:rPr>
              <a:t> </a:t>
            </a:r>
            <a:r>
              <a:rPr lang="pt-BR" sz="500" dirty="0" err="1">
                <a:solidFill>
                  <a:schemeClr val="tx1"/>
                </a:solidFill>
              </a:rPr>
              <a:t>and</a:t>
            </a:r>
            <a:r>
              <a:rPr lang="pt-BR" sz="500" dirty="0">
                <a:solidFill>
                  <a:schemeClr val="tx1"/>
                </a:solidFill>
              </a:rPr>
              <a:t> Computer Science, [</a:t>
            </a:r>
            <a:r>
              <a:rPr lang="pt-BR" sz="500" dirty="0" err="1">
                <a:solidFill>
                  <a:schemeClr val="tx1"/>
                </a:solidFill>
              </a:rPr>
              <a:t>S.l</a:t>
            </a:r>
            <a:r>
              <a:rPr lang="pt-BR" sz="500" dirty="0">
                <a:solidFill>
                  <a:schemeClr val="tx1"/>
                </a:solidFill>
              </a:rPr>
              <a:t>.], v. 12, n. 2, p. 729-737, nov. 2018. </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IBM. Cyber </a:t>
            </a:r>
            <a:r>
              <a:rPr lang="pt-BR" sz="500" dirty="0" err="1">
                <a:solidFill>
                  <a:schemeClr val="tx1"/>
                </a:solidFill>
              </a:rPr>
              <a:t>Attack</a:t>
            </a:r>
            <a:r>
              <a:rPr lang="pt-BR" sz="500" dirty="0">
                <a:solidFill>
                  <a:schemeClr val="tx1"/>
                </a:solidFill>
              </a:rPr>
              <a:t>. Disponível em: https://www.ibm.com/</a:t>
            </a:r>
            <a:r>
              <a:rPr lang="pt-BR" sz="500" dirty="0" err="1">
                <a:solidFill>
                  <a:schemeClr val="tx1"/>
                </a:solidFill>
              </a:rPr>
              <a:t>br-pt</a:t>
            </a:r>
            <a:r>
              <a:rPr lang="pt-BR" sz="500" dirty="0">
                <a:solidFill>
                  <a:schemeClr val="tx1"/>
                </a:solidFill>
              </a:rPr>
              <a:t>/</a:t>
            </a:r>
            <a:r>
              <a:rPr lang="pt-BR" sz="500" dirty="0" err="1">
                <a:solidFill>
                  <a:schemeClr val="tx1"/>
                </a:solidFill>
              </a:rPr>
              <a:t>topics</a:t>
            </a:r>
            <a:r>
              <a:rPr lang="pt-BR" sz="500" dirty="0">
                <a:solidFill>
                  <a:schemeClr val="tx1"/>
                </a:solidFill>
              </a:rPr>
              <a:t>/cyber-</a:t>
            </a:r>
            <a:r>
              <a:rPr lang="pt-BR" sz="500" dirty="0" err="1">
                <a:solidFill>
                  <a:schemeClr val="tx1"/>
                </a:solidFill>
              </a:rPr>
              <a:t>attack</a:t>
            </a:r>
            <a:r>
              <a:rPr lang="pt-BR" sz="500" dirty="0">
                <a:solidFill>
                  <a:schemeClr val="tx1"/>
                </a:solidFill>
              </a:rPr>
              <a:t>.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KEVIN, Daniel. SILVA, </a:t>
            </a:r>
            <a:r>
              <a:rPr lang="pt-BR" sz="500" dirty="0" err="1">
                <a:solidFill>
                  <a:schemeClr val="tx1"/>
                </a:solidFill>
              </a:rPr>
              <a:t>Hyan</a:t>
            </a:r>
            <a:r>
              <a:rPr lang="pt-BR" sz="500" dirty="0">
                <a:solidFill>
                  <a:schemeClr val="tx1"/>
                </a:solidFill>
              </a:rPr>
              <a:t>. Relatório de Análise de Vulnerabilidades. 2022. Disponível em: https://gtifadba.com.br/</a:t>
            </a:r>
            <a:r>
              <a:rPr lang="pt-BR" sz="500" dirty="0" err="1">
                <a:solidFill>
                  <a:schemeClr val="tx1"/>
                </a:solidFill>
              </a:rPr>
              <a:t>wp-content</a:t>
            </a:r>
            <a:r>
              <a:rPr lang="pt-BR" sz="500" dirty="0">
                <a:solidFill>
                  <a:schemeClr val="tx1"/>
                </a:solidFill>
              </a:rPr>
              <a:t>/uploads/2023/04/Pentest-daniel-hyan.docx-1.pdf.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MACÊDO, Diego. Redes Sem Fio (Wireless): Fundamentos e Padrões. 2012. Disponível em: https://www.diegomacedo.com.br/redes-sem-fio-wireless-fundamentos-e-</a:t>
            </a:r>
            <a:r>
              <a:rPr lang="pt-BR" sz="500" dirty="0" err="1">
                <a:solidFill>
                  <a:schemeClr val="tx1"/>
                </a:solidFill>
              </a:rPr>
              <a:t>padroes</a:t>
            </a:r>
            <a:r>
              <a:rPr lang="pt-BR" sz="500" dirty="0">
                <a:solidFill>
                  <a:schemeClr val="tx1"/>
                </a:solidFill>
              </a:rPr>
              <a:t>/. Acesso em: 14 de setembro de 2024.  </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MARQUES, Anderson. Modelo de Referência OSI. 17 f. TCC – Tecnologia em Análise e Desenvolvimento de Sistemas, Instituto Federal do Pará, Tucumã, 2009. Disponível em: https://dom.maua.sp.gov.br/</a:t>
            </a:r>
            <a:r>
              <a:rPr lang="pt-BR" sz="500" dirty="0" err="1">
                <a:solidFill>
                  <a:schemeClr val="tx1"/>
                </a:solidFill>
              </a:rPr>
              <a:t>public</a:t>
            </a:r>
            <a:r>
              <a:rPr lang="pt-BR" sz="500" dirty="0">
                <a:solidFill>
                  <a:schemeClr val="tx1"/>
                </a:solidFill>
              </a:rPr>
              <a:t>/</a:t>
            </a:r>
            <a:r>
              <a:rPr lang="pt-BR" sz="500" dirty="0" err="1">
                <a:solidFill>
                  <a:schemeClr val="tx1"/>
                </a:solidFill>
              </a:rPr>
              <a:t>docs</a:t>
            </a:r>
            <a:r>
              <a:rPr lang="pt-BR" sz="500" dirty="0">
                <a:solidFill>
                  <a:schemeClr val="tx1"/>
                </a:solidFill>
              </a:rPr>
              <a:t>/5100781e-72f2-425d-82f2-be814305ee55.pdf. Acesso em: 20 de outubro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MELO, Sandro. Exploração de Vulnerabilidades em redes TCP/IP. Rio de Janeiro: 3ª edição, 2017.  Disponível em: https://www.amazon.com.br/Explora%C3%A7%C3%A3o-vulnerabilidade-Rede-TCP-IP/</a:t>
            </a:r>
            <a:r>
              <a:rPr lang="pt-BR" sz="500" dirty="0" err="1">
                <a:solidFill>
                  <a:schemeClr val="tx1"/>
                </a:solidFill>
              </a:rPr>
              <a:t>dp</a:t>
            </a:r>
            <a:r>
              <a:rPr lang="pt-BR" sz="500" dirty="0">
                <a:solidFill>
                  <a:schemeClr val="tx1"/>
                </a:solidFill>
              </a:rPr>
              <a:t>/8550800708. Acesso em: 14 de setembro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MORENO, Daniel. Introdução ao </a:t>
            </a:r>
            <a:r>
              <a:rPr lang="pt-BR" sz="500" dirty="0" err="1">
                <a:solidFill>
                  <a:schemeClr val="tx1"/>
                </a:solidFill>
              </a:rPr>
              <a:t>Pentest</a:t>
            </a:r>
            <a:r>
              <a:rPr lang="pt-BR" sz="500" dirty="0">
                <a:solidFill>
                  <a:schemeClr val="tx1"/>
                </a:solidFill>
              </a:rPr>
              <a:t>. 2ª edição, São Paulo: </a:t>
            </a:r>
            <a:r>
              <a:rPr lang="pt-BR" sz="500" dirty="0" err="1">
                <a:solidFill>
                  <a:schemeClr val="tx1"/>
                </a:solidFill>
              </a:rPr>
              <a:t>Novatec</a:t>
            </a:r>
            <a:r>
              <a:rPr lang="pt-BR" sz="500" dirty="0">
                <a:solidFill>
                  <a:schemeClr val="tx1"/>
                </a:solidFill>
              </a:rPr>
              <a:t>, 2019. </a:t>
            </a:r>
          </a:p>
          <a:p>
            <a:pPr marL="0" lvl="0" indent="0" algn="l" rtl="0">
              <a:lnSpc>
                <a:spcPct val="120000"/>
              </a:lnSpc>
              <a:spcBef>
                <a:spcPts val="0"/>
              </a:spcBef>
              <a:spcAft>
                <a:spcPts val="0"/>
              </a:spcAft>
              <a:buSzPts val="1500"/>
              <a:buNone/>
            </a:pPr>
            <a:r>
              <a:rPr lang="pt-BR" sz="500" dirty="0">
                <a:solidFill>
                  <a:schemeClr val="tx1"/>
                </a:solidFill>
              </a:rPr>
              <a:t>OLIVEIRA, Alysson </a:t>
            </a:r>
            <a:r>
              <a:rPr lang="pt-BR" sz="500" dirty="0" err="1">
                <a:solidFill>
                  <a:schemeClr val="tx1"/>
                </a:solidFill>
              </a:rPr>
              <a:t>Nishiyama</a:t>
            </a:r>
            <a:r>
              <a:rPr lang="pt-BR" sz="500" dirty="0">
                <a:solidFill>
                  <a:schemeClr val="tx1"/>
                </a:solidFill>
              </a:rPr>
              <a:t> de. Autenticação em redes wireless com certificação digital evitando “</a:t>
            </a:r>
            <a:r>
              <a:rPr lang="pt-BR" sz="500" dirty="0" err="1">
                <a:solidFill>
                  <a:schemeClr val="tx1"/>
                </a:solidFill>
              </a:rPr>
              <a:t>evil</a:t>
            </a:r>
            <a:r>
              <a:rPr lang="pt-BR" sz="500" dirty="0">
                <a:solidFill>
                  <a:schemeClr val="tx1"/>
                </a:solidFill>
              </a:rPr>
              <a:t> </a:t>
            </a:r>
            <a:r>
              <a:rPr lang="pt-BR" sz="500" dirty="0" err="1">
                <a:solidFill>
                  <a:schemeClr val="tx1"/>
                </a:solidFill>
              </a:rPr>
              <a:t>twin</a:t>
            </a:r>
            <a:r>
              <a:rPr lang="pt-BR" sz="500" dirty="0">
                <a:solidFill>
                  <a:schemeClr val="tx1"/>
                </a:solidFill>
              </a:rPr>
              <a:t>”. 100 f. Trabalho de Conclusão de Curso (Graduação em Engenharia de Computação) – Faculdade de Ciências Exatas e de Tecnologia, </a:t>
            </a:r>
            <a:r>
              <a:rPr lang="pt-BR" sz="500" dirty="0" err="1">
                <a:solidFill>
                  <a:schemeClr val="tx1"/>
                </a:solidFill>
              </a:rPr>
              <a:t>UniCeub</a:t>
            </a:r>
            <a:r>
              <a:rPr lang="pt-BR" sz="500" dirty="0">
                <a:solidFill>
                  <a:schemeClr val="tx1"/>
                </a:solidFill>
              </a:rPr>
              <a:t>, Brasília, 2007. Disponível em: https://repositorio.uniceub.br/</a:t>
            </a:r>
            <a:r>
              <a:rPr lang="pt-BR" sz="500" dirty="0" err="1">
                <a:solidFill>
                  <a:schemeClr val="tx1"/>
                </a:solidFill>
              </a:rPr>
              <a:t>jspui</a:t>
            </a:r>
            <a:r>
              <a:rPr lang="pt-BR" sz="500" dirty="0">
                <a:solidFill>
                  <a:schemeClr val="tx1"/>
                </a:solidFill>
              </a:rPr>
              <a:t>/</a:t>
            </a:r>
            <a:r>
              <a:rPr lang="pt-BR" sz="500" dirty="0" err="1">
                <a:solidFill>
                  <a:schemeClr val="tx1"/>
                </a:solidFill>
              </a:rPr>
              <a:t>bitstream</a:t>
            </a:r>
            <a:r>
              <a:rPr lang="pt-BR" sz="500" dirty="0">
                <a:solidFill>
                  <a:schemeClr val="tx1"/>
                </a:solidFill>
              </a:rPr>
              <a:t>/123456789/3179/2/9965560.pdf. Acesso em: 09 de novembro de 2024.</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PINHEIRO, João Netto. OLIVEIRA, João Paulo Nascimento. VIEIRA, Paulo Roberto. NMAP. Faculdade Senac Goiás, Curso de Gestão de Tecnologia da Informação, Goiânia, 2018.</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SCHWARTZMAN, S. Um espaço para a ciência: a formação da comunidade científica no Brasil. Brasília: Ministério de Ciência e Tecnologia Conselho Nacional de Desenvolvimento Cientifico e Tecnológico Centro de Estudos Estratégicos, 2001.</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TANENBAUM, A.; FEAMSTER, N.; WETHERALL, D. Redes de Computadores (coedição Bookman e Pearson). [</a:t>
            </a:r>
            <a:r>
              <a:rPr lang="pt-BR" sz="500" dirty="0" err="1">
                <a:solidFill>
                  <a:schemeClr val="tx1"/>
                </a:solidFill>
              </a:rPr>
              <a:t>s.l</a:t>
            </a:r>
            <a:r>
              <a:rPr lang="pt-BR" sz="500" dirty="0">
                <a:solidFill>
                  <a:schemeClr val="tx1"/>
                </a:solidFill>
              </a:rPr>
              <a:t>.] Bookman Editora, 2021.</a:t>
            </a:r>
          </a:p>
          <a:p>
            <a:pPr marL="0" lvl="0" indent="0" algn="l" rtl="0">
              <a:lnSpc>
                <a:spcPct val="120000"/>
              </a:lnSpc>
              <a:spcBef>
                <a:spcPts val="0"/>
              </a:spcBef>
              <a:spcAft>
                <a:spcPts val="0"/>
              </a:spcAft>
              <a:buSzPts val="1500"/>
              <a:buNone/>
            </a:pPr>
            <a:endParaRPr lang="pt-BR" sz="500" dirty="0">
              <a:solidFill>
                <a:schemeClr val="tx1"/>
              </a:solidFill>
            </a:endParaRPr>
          </a:p>
          <a:p>
            <a:pPr marL="0" lvl="0" indent="0" algn="l" rtl="0">
              <a:lnSpc>
                <a:spcPct val="120000"/>
              </a:lnSpc>
              <a:spcBef>
                <a:spcPts val="0"/>
              </a:spcBef>
              <a:spcAft>
                <a:spcPts val="0"/>
              </a:spcAft>
              <a:buSzPts val="1500"/>
              <a:buNone/>
            </a:pPr>
            <a:r>
              <a:rPr lang="pt-BR" sz="500" dirty="0">
                <a:solidFill>
                  <a:schemeClr val="tx1"/>
                </a:solidFill>
              </a:rPr>
              <a:t>TEFFÉ, C. S. DE; VIOLA, M. Tratamento de dados pessoais na LGPD: estudo sobre as bases legais. civilistica.com, v. 9, n. 1, p. 1–38, 9 maio 2020.</a:t>
            </a:r>
          </a:p>
          <a:p>
            <a:pPr marL="0" lvl="0" indent="0" algn="l" rtl="0">
              <a:lnSpc>
                <a:spcPct val="120000"/>
              </a:lnSpc>
              <a:spcBef>
                <a:spcPts val="0"/>
              </a:spcBef>
              <a:spcAft>
                <a:spcPts val="0"/>
              </a:spcAft>
              <a:buSzPts val="1500"/>
              <a:buNone/>
            </a:pPr>
            <a:endParaRPr dirty="0"/>
          </a:p>
        </p:txBody>
      </p:sp>
      <p:sp>
        <p:nvSpPr>
          <p:cNvPr id="105" name="Google Shape;105;p6"/>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pt-BR" dirty="0"/>
              <a:t>Referências</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body" idx="1"/>
          </p:nvPr>
        </p:nvSpPr>
        <p:spPr>
          <a:xfrm>
            <a:off x="323528" y="764704"/>
            <a:ext cx="8518525" cy="5472608"/>
          </a:xfrm>
          <a:prstGeom prst="rect">
            <a:avLst/>
          </a:prstGeom>
          <a:noFill/>
          <a:ln>
            <a:noFill/>
          </a:ln>
        </p:spPr>
        <p:txBody>
          <a:bodyPr spcFirstLastPara="1" wrap="square" lIns="91425" tIns="45700" rIns="91425" bIns="45700" anchor="ctr" anchorCtr="0">
            <a:noAutofit/>
          </a:bodyPr>
          <a:lstStyle/>
          <a:p>
            <a:pPr marL="0" lvl="0" indent="0" algn="ctr" rtl="0">
              <a:lnSpc>
                <a:spcPct val="120000"/>
              </a:lnSpc>
              <a:spcBef>
                <a:spcPts val="0"/>
              </a:spcBef>
              <a:spcAft>
                <a:spcPts val="0"/>
              </a:spcAft>
              <a:buSzPts val="2400"/>
              <a:buNone/>
            </a:pPr>
            <a:r>
              <a:rPr lang="pt-BR" sz="3200" dirty="0">
                <a:solidFill>
                  <a:schemeClr val="dk2"/>
                </a:solidFill>
              </a:rPr>
              <a:t>Obrigado!</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7" name="Google Shape;87;p3"/>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endParaRPr lang="pt-BR" dirty="0"/>
          </a:p>
        </p:txBody>
      </p:sp>
      <p:sp>
        <p:nvSpPr>
          <p:cNvPr id="5" name="Espaço Reservado para Texto 4">
            <a:extLst>
              <a:ext uri="{FF2B5EF4-FFF2-40B4-BE49-F238E27FC236}">
                <a16:creationId xmlns:a16="http://schemas.microsoft.com/office/drawing/2014/main" id="{58D02809-7A1F-2BAB-2969-12841AF95423}"/>
              </a:ext>
            </a:extLst>
          </p:cNvPr>
          <p:cNvSpPr>
            <a:spLocks noGrp="1"/>
          </p:cNvSpPr>
          <p:nvPr>
            <p:ph type="body" idx="1"/>
          </p:nvPr>
        </p:nvSpPr>
        <p:spPr/>
        <p:txBody>
          <a:bodyPr/>
          <a:lstStyle/>
          <a:p>
            <a:r>
              <a:rPr lang="pt-BR" sz="1600" dirty="0">
                <a:solidFill>
                  <a:schemeClr val="tx1"/>
                </a:solidFill>
              </a:rPr>
              <a:t>Apresentar os principais fundamentos da rede de computadores e sua segurança, tipos de rede, modelo de referência e conceitos de criptografia.</a:t>
            </a:r>
          </a:p>
          <a:p>
            <a:r>
              <a:rPr lang="pt-BR" sz="1600" b="1" dirty="0">
                <a:solidFill>
                  <a:schemeClr val="tx1"/>
                </a:solidFill>
              </a:rPr>
              <a:t>5.1 Tipos de redes de computadores</a:t>
            </a:r>
          </a:p>
          <a:p>
            <a:r>
              <a:rPr lang="pt-BR" dirty="0">
                <a:solidFill>
                  <a:schemeClr val="tx1"/>
                </a:solidFill>
              </a:rPr>
              <a:t>Redes de banda larga</a:t>
            </a:r>
          </a:p>
          <a:p>
            <a:r>
              <a:rPr lang="pt-BR" dirty="0">
                <a:solidFill>
                  <a:schemeClr val="tx1"/>
                </a:solidFill>
              </a:rPr>
              <a:t>Popularizada pelo aumento dos uso de computadores pessoais</a:t>
            </a:r>
          </a:p>
          <a:p>
            <a:r>
              <a:rPr lang="pt-BR" dirty="0">
                <a:solidFill>
                  <a:schemeClr val="tx1"/>
                </a:solidFill>
              </a:rPr>
              <a:t>Utilizavam cabo de cobre, coaxial ou fibra óptica</a:t>
            </a:r>
          </a:p>
          <a:p>
            <a:r>
              <a:rPr lang="pt-BR" dirty="0">
                <a:solidFill>
                  <a:schemeClr val="tx1"/>
                </a:solidFill>
              </a:rPr>
              <a:t>Criação da rede sem fio WI-FI IEEE 802.11</a:t>
            </a:r>
          </a:p>
          <a:p>
            <a:endParaRPr lang="pt-BR" dirty="0">
              <a:solidFill>
                <a:schemeClr val="tx1"/>
              </a:solidFill>
            </a:endParaRPr>
          </a:p>
          <a:p>
            <a:endParaRPr lang="pt-BR" dirty="0">
              <a:solidFill>
                <a:schemeClr val="tx1"/>
              </a:solidFill>
            </a:endParaRPr>
          </a:p>
          <a:p>
            <a:endParaRPr lang="pt-BR" dirty="0"/>
          </a:p>
        </p:txBody>
      </p:sp>
      <p:pic>
        <p:nvPicPr>
          <p:cNvPr id="3074" name="Picture 2" descr="Wi-Fi Evolution Understanding the Advancements of IEEE 802.11 Standards -  Prime One Community">
            <a:extLst>
              <a:ext uri="{FF2B5EF4-FFF2-40B4-BE49-F238E27FC236}">
                <a16:creationId xmlns:a16="http://schemas.microsoft.com/office/drawing/2014/main" id="{1F17B6DB-640F-61FC-0AC6-560E3F91F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103" y="3735400"/>
            <a:ext cx="4147794" cy="2416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1557CF35-17E6-79E0-3B9F-8C9FBCCCBD02}"/>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04609132-7AD5-96C6-5949-9C04ADF95487}"/>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6C8CC3BB-0A43-AF0F-7690-60649DEFA8DA}"/>
              </a:ext>
            </a:extLst>
          </p:cNvPr>
          <p:cNvSpPr>
            <a:spLocks noGrp="1"/>
          </p:cNvSpPr>
          <p:nvPr>
            <p:ph type="body" idx="1"/>
          </p:nvPr>
        </p:nvSpPr>
        <p:spPr>
          <a:xfrm>
            <a:off x="323528" y="1233487"/>
            <a:ext cx="8518525" cy="2980293"/>
          </a:xfrm>
        </p:spPr>
        <p:txBody>
          <a:bodyPr/>
          <a:lstStyle/>
          <a:p>
            <a:r>
              <a:rPr lang="pt-BR" sz="1600" b="1" dirty="0">
                <a:solidFill>
                  <a:schemeClr val="tx1"/>
                </a:solidFill>
              </a:rPr>
              <a:t>5.1 Tipos de redes de computadores</a:t>
            </a:r>
          </a:p>
          <a:p>
            <a:r>
              <a:rPr lang="pt-BR" dirty="0">
                <a:solidFill>
                  <a:schemeClr val="tx1"/>
                </a:solidFill>
              </a:rPr>
              <a:t>Redes de provedores</a:t>
            </a:r>
          </a:p>
          <a:p>
            <a:r>
              <a:rPr lang="pt-BR" dirty="0">
                <a:solidFill>
                  <a:schemeClr val="tx1"/>
                </a:solidFill>
              </a:rPr>
              <a:t>Utilizam </a:t>
            </a:r>
            <a:r>
              <a:rPr lang="pt-BR" dirty="0" err="1">
                <a:solidFill>
                  <a:schemeClr val="tx1"/>
                </a:solidFill>
              </a:rPr>
              <a:t>CDNs</a:t>
            </a:r>
            <a:r>
              <a:rPr lang="pt-BR" dirty="0">
                <a:solidFill>
                  <a:schemeClr val="tx1"/>
                </a:solidFill>
              </a:rPr>
              <a:t> (</a:t>
            </a:r>
            <a:r>
              <a:rPr lang="pt-BR" dirty="0" err="1">
                <a:solidFill>
                  <a:schemeClr val="tx1"/>
                </a:solidFill>
              </a:rPr>
              <a:t>Content</a:t>
            </a:r>
            <a:r>
              <a:rPr lang="pt-BR" dirty="0">
                <a:solidFill>
                  <a:schemeClr val="tx1"/>
                </a:solidFill>
              </a:rPr>
              <a:t> Delivery Networks) para reduzir latência.</a:t>
            </a:r>
          </a:p>
          <a:p>
            <a:r>
              <a:rPr lang="pt-BR" dirty="0">
                <a:solidFill>
                  <a:schemeClr val="tx1"/>
                </a:solidFill>
              </a:rPr>
              <a:t>Sem conexão via ISP (provedor de acesso a internet) usa rede de trânsito (</a:t>
            </a:r>
            <a:r>
              <a:rPr lang="pt-BR" dirty="0" err="1">
                <a:solidFill>
                  <a:schemeClr val="tx1"/>
                </a:solidFill>
              </a:rPr>
              <a:t>backbones</a:t>
            </a:r>
            <a:r>
              <a:rPr lang="pt-BR" dirty="0">
                <a:solidFill>
                  <a:schemeClr val="tx1"/>
                </a:solidFill>
              </a:rPr>
              <a:t>) e interconexões diretas.</a:t>
            </a:r>
          </a:p>
          <a:p>
            <a:r>
              <a:rPr lang="pt-BR" dirty="0">
                <a:solidFill>
                  <a:schemeClr val="tx1"/>
                </a:solidFill>
              </a:rPr>
              <a:t>Redes comerciais</a:t>
            </a:r>
          </a:p>
          <a:p>
            <a:r>
              <a:rPr lang="pt-BR" dirty="0">
                <a:solidFill>
                  <a:schemeClr val="tx1"/>
                </a:solidFill>
              </a:rPr>
              <a:t>Usada em empresas e universidades</a:t>
            </a:r>
          </a:p>
          <a:p>
            <a:r>
              <a:rPr lang="pt-BR" dirty="0">
                <a:solidFill>
                  <a:schemeClr val="tx1"/>
                </a:solidFill>
              </a:rPr>
              <a:t>Uso comum de </a:t>
            </a:r>
            <a:r>
              <a:rPr lang="pt-BR" dirty="0" err="1">
                <a:solidFill>
                  <a:schemeClr val="tx1"/>
                </a:solidFill>
              </a:rPr>
              <a:t>VPNs</a:t>
            </a:r>
            <a:r>
              <a:rPr lang="pt-BR" dirty="0">
                <a:solidFill>
                  <a:schemeClr val="tx1"/>
                </a:solidFill>
              </a:rPr>
              <a:t> para integrar filiais distantes</a:t>
            </a:r>
          </a:p>
          <a:p>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57D11D68-626A-5262-5859-DFE8323BB990}"/>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7" name="Imagem 6">
            <a:extLst>
              <a:ext uri="{FF2B5EF4-FFF2-40B4-BE49-F238E27FC236}">
                <a16:creationId xmlns:a16="http://schemas.microsoft.com/office/drawing/2014/main" id="{B433E7CF-CC8F-B623-EF34-16E45684BBC2}"/>
              </a:ext>
            </a:extLst>
          </p:cNvPr>
          <p:cNvPicPr>
            <a:picLocks noChangeAspect="1"/>
          </p:cNvPicPr>
          <p:nvPr/>
        </p:nvPicPr>
        <p:blipFill>
          <a:blip r:embed="rId3"/>
          <a:stretch>
            <a:fillRect/>
          </a:stretch>
        </p:blipFill>
        <p:spPr>
          <a:xfrm>
            <a:off x="1617679" y="4142508"/>
            <a:ext cx="5603842" cy="2094804"/>
          </a:xfrm>
          <a:prstGeom prst="rect">
            <a:avLst/>
          </a:prstGeom>
        </p:spPr>
      </p:pic>
    </p:spTree>
    <p:extLst>
      <p:ext uri="{BB962C8B-B14F-4D97-AF65-F5344CB8AC3E}">
        <p14:creationId xmlns:p14="http://schemas.microsoft.com/office/powerpoint/2010/main" val="327949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788E75AF-470E-974D-8E05-470CC2CD5359}"/>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3DFAA32C-8F92-13BD-4A66-895A4824A1CA}"/>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491B956C-CA8F-8C49-E882-F633C730C7BF}"/>
              </a:ext>
            </a:extLst>
          </p:cNvPr>
          <p:cNvSpPr>
            <a:spLocks noGrp="1"/>
          </p:cNvSpPr>
          <p:nvPr>
            <p:ph type="body" idx="1"/>
          </p:nvPr>
        </p:nvSpPr>
        <p:spPr>
          <a:xfrm>
            <a:off x="312737" y="1128860"/>
            <a:ext cx="8518525" cy="5003824"/>
          </a:xfrm>
        </p:spPr>
        <p:txBody>
          <a:bodyPr/>
          <a:lstStyle/>
          <a:p>
            <a:r>
              <a:rPr lang="pt-BR" sz="1600" b="1" dirty="0">
                <a:solidFill>
                  <a:schemeClr val="tx1"/>
                </a:solidFill>
              </a:rPr>
              <a:t>5.2 Tecnologia de redes locais e globais</a:t>
            </a:r>
          </a:p>
          <a:p>
            <a:r>
              <a:rPr lang="pt-BR" dirty="0">
                <a:solidFill>
                  <a:schemeClr val="tx1"/>
                </a:solidFill>
              </a:rPr>
              <a:t>Rede PAN – Personal Area Network</a:t>
            </a:r>
          </a:p>
          <a:p>
            <a:r>
              <a:rPr lang="pt-BR" dirty="0">
                <a:solidFill>
                  <a:schemeClr val="tx1"/>
                </a:solidFill>
              </a:rPr>
              <a:t>Alcance pessoal e curto </a:t>
            </a:r>
          </a:p>
          <a:p>
            <a:r>
              <a:rPr lang="pt-BR" dirty="0">
                <a:solidFill>
                  <a:schemeClr val="tx1"/>
                </a:solidFill>
              </a:rPr>
              <a:t>Bluetooth, USB, NFC</a:t>
            </a:r>
          </a:p>
          <a:p>
            <a:r>
              <a:rPr lang="pt-BR" dirty="0">
                <a:solidFill>
                  <a:schemeClr val="tx1"/>
                </a:solidFill>
              </a:rPr>
              <a:t>Velocidade de 1Mbps a 24Mbps</a:t>
            </a: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F830B185-1D2A-1B87-117F-64BFA7692F17}"/>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126" name="Picture 6" descr="PAN (Personal Area Network) – Rede Lan Tecnologia">
            <a:extLst>
              <a:ext uri="{FF2B5EF4-FFF2-40B4-BE49-F238E27FC236}">
                <a16:creationId xmlns:a16="http://schemas.microsoft.com/office/drawing/2014/main" id="{D01F542B-CEF5-B541-B03B-3CE80AD08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387" y="3102482"/>
            <a:ext cx="5387026" cy="303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952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BD903C94-4DA0-E716-9315-6DDDACF43E3D}"/>
            </a:ext>
          </a:extLst>
        </p:cNvPr>
        <p:cNvGrpSpPr/>
        <p:nvPr/>
      </p:nvGrpSpPr>
      <p:grpSpPr>
        <a:xfrm>
          <a:off x="0" y="0"/>
          <a:ext cx="0" cy="0"/>
          <a:chOff x="0" y="0"/>
          <a:chExt cx="0" cy="0"/>
        </a:xfrm>
      </p:grpSpPr>
      <p:sp>
        <p:nvSpPr>
          <p:cNvPr id="87" name="Google Shape;87;p3">
            <a:extLst>
              <a:ext uri="{FF2B5EF4-FFF2-40B4-BE49-F238E27FC236}">
                <a16:creationId xmlns:a16="http://schemas.microsoft.com/office/drawing/2014/main" id="{1A3396AB-C1C8-54EC-68B2-6FA3C33189B5}"/>
              </a:ext>
            </a:extLst>
          </p:cNvPr>
          <p:cNvSpPr txBox="1">
            <a:spLocks noGrp="1"/>
          </p:cNvSpPr>
          <p:nvPr>
            <p:ph type="title"/>
          </p:nvPr>
        </p:nvSpPr>
        <p:spPr>
          <a:xfrm>
            <a:off x="274638" y="135682"/>
            <a:ext cx="8518525" cy="1009650"/>
          </a:xfrm>
          <a:prstGeom prst="rect">
            <a:avLst/>
          </a:prstGeom>
          <a:noFill/>
          <a:ln>
            <a:noFill/>
          </a:ln>
        </p:spPr>
        <p:txBody>
          <a:bodyPr spcFirstLastPara="1" wrap="square" lIns="91425" tIns="45700" rIns="91425" bIns="45700" anchor="ctr" anchorCtr="0">
            <a:noAutofit/>
          </a:bodyPr>
          <a:lstStyle/>
          <a:p>
            <a:pPr lvl="0">
              <a:lnSpc>
                <a:spcPct val="120000"/>
              </a:lnSpc>
              <a:buSzPts val="1500"/>
            </a:pPr>
            <a:r>
              <a:rPr lang="pt-BR" dirty="0">
                <a:solidFill>
                  <a:schemeClr val="dk2"/>
                </a:solidFill>
              </a:rPr>
              <a:t>Referencial Teórico</a:t>
            </a:r>
          </a:p>
        </p:txBody>
      </p:sp>
      <p:sp>
        <p:nvSpPr>
          <p:cNvPr id="5" name="Espaço Reservado para Texto 4">
            <a:extLst>
              <a:ext uri="{FF2B5EF4-FFF2-40B4-BE49-F238E27FC236}">
                <a16:creationId xmlns:a16="http://schemas.microsoft.com/office/drawing/2014/main" id="{4B7CEE61-2DAD-A857-179F-EBC4105A9C8D}"/>
              </a:ext>
            </a:extLst>
          </p:cNvPr>
          <p:cNvSpPr>
            <a:spLocks noGrp="1"/>
          </p:cNvSpPr>
          <p:nvPr>
            <p:ph type="body" idx="1"/>
          </p:nvPr>
        </p:nvSpPr>
        <p:spPr>
          <a:xfrm>
            <a:off x="312737" y="1128860"/>
            <a:ext cx="8518525" cy="5102258"/>
          </a:xfrm>
        </p:spPr>
        <p:txBody>
          <a:bodyPr/>
          <a:lstStyle/>
          <a:p>
            <a:r>
              <a:rPr lang="pt-BR" sz="1600" b="1" dirty="0">
                <a:solidFill>
                  <a:schemeClr val="tx1"/>
                </a:solidFill>
              </a:rPr>
              <a:t>5.2 Tecnologia de redes locais e globais</a:t>
            </a:r>
          </a:p>
          <a:p>
            <a:r>
              <a:rPr lang="pt-BR" dirty="0">
                <a:solidFill>
                  <a:schemeClr val="tx1"/>
                </a:solidFill>
              </a:rPr>
              <a:t>Rede LAN – Local Area Network e Rede doméstica</a:t>
            </a:r>
          </a:p>
          <a:p>
            <a:r>
              <a:rPr lang="pt-BR" dirty="0">
                <a:solidFill>
                  <a:schemeClr val="tx1"/>
                </a:solidFill>
              </a:rPr>
              <a:t>Usada em locais pequenos como casa, escritórios, fábricas</a:t>
            </a:r>
          </a:p>
          <a:p>
            <a:r>
              <a:rPr lang="pt-BR" dirty="0">
                <a:solidFill>
                  <a:schemeClr val="tx1"/>
                </a:solidFill>
              </a:rPr>
              <a:t>Cabeada Ethernet IEE 802.3 (100Mbps a 40Gbps)</a:t>
            </a:r>
          </a:p>
          <a:p>
            <a:r>
              <a:rPr lang="pt-BR" dirty="0">
                <a:solidFill>
                  <a:schemeClr val="tx1"/>
                </a:solidFill>
              </a:rPr>
              <a:t>Sem fio </a:t>
            </a:r>
            <a:r>
              <a:rPr lang="pt-BR" dirty="0" err="1">
                <a:solidFill>
                  <a:schemeClr val="tx1"/>
                </a:solidFill>
              </a:rPr>
              <a:t>Wi-fi</a:t>
            </a:r>
            <a:r>
              <a:rPr lang="pt-BR" dirty="0">
                <a:solidFill>
                  <a:schemeClr val="tx1"/>
                </a:solidFill>
              </a:rPr>
              <a:t> IEEE 802.11 (11Mbps a 7Gbps)</a:t>
            </a:r>
          </a:p>
          <a:p>
            <a:r>
              <a:rPr lang="pt-BR" dirty="0">
                <a:solidFill>
                  <a:schemeClr val="tx1"/>
                </a:solidFill>
              </a:rPr>
              <a:t>Uso de </a:t>
            </a:r>
            <a:r>
              <a:rPr lang="pt-BR" dirty="0" err="1">
                <a:solidFill>
                  <a:schemeClr val="tx1"/>
                </a:solidFill>
              </a:rPr>
              <a:t>swtiches</a:t>
            </a:r>
            <a:r>
              <a:rPr lang="pt-BR" dirty="0">
                <a:solidFill>
                  <a:schemeClr val="tx1"/>
                </a:solidFill>
              </a:rPr>
              <a:t> </a:t>
            </a:r>
          </a:p>
          <a:p>
            <a:r>
              <a:rPr lang="pt-BR" dirty="0">
                <a:solidFill>
                  <a:schemeClr val="tx1"/>
                </a:solidFill>
              </a:rPr>
              <a:t>Possibilidade de </a:t>
            </a:r>
            <a:r>
              <a:rPr lang="pt-BR" dirty="0" err="1">
                <a:solidFill>
                  <a:schemeClr val="tx1"/>
                </a:solidFill>
              </a:rPr>
              <a:t>VLANs</a:t>
            </a:r>
            <a:endParaRPr lang="pt-BR" dirty="0">
              <a:solidFill>
                <a:schemeClr val="tx1"/>
              </a:solidFill>
            </a:endParaRPr>
          </a:p>
          <a:p>
            <a:r>
              <a:rPr lang="pt-BR" dirty="0">
                <a:solidFill>
                  <a:schemeClr val="tx1"/>
                </a:solidFill>
              </a:rPr>
              <a:t>Controle de acesso em rede sem fio sendo estática ou dinâmica</a:t>
            </a:r>
          </a:p>
          <a:p>
            <a:pPr marL="133350" indent="0">
              <a:buNone/>
            </a:pPr>
            <a:endParaRPr lang="pt-BR" dirty="0">
              <a:solidFill>
                <a:schemeClr val="tx1"/>
              </a:solidFill>
            </a:endParaRPr>
          </a:p>
          <a:p>
            <a:endParaRPr lang="pt-BR" dirty="0">
              <a:solidFill>
                <a:schemeClr val="tx1"/>
              </a:solidFill>
            </a:endParaRPr>
          </a:p>
          <a:p>
            <a:endParaRPr lang="pt-BR" dirty="0"/>
          </a:p>
        </p:txBody>
      </p:sp>
      <p:sp>
        <p:nvSpPr>
          <p:cNvPr id="3" name="AutoShape 4" descr="O que é VPN no Celular: Como Configurar e Usar - Surfshark">
            <a:extLst>
              <a:ext uri="{FF2B5EF4-FFF2-40B4-BE49-F238E27FC236}">
                <a16:creationId xmlns:a16="http://schemas.microsoft.com/office/drawing/2014/main" id="{42392AD8-AEB6-EDCB-2A11-BCB62063C0B3}"/>
              </a:ext>
            </a:extLst>
          </p:cNvPr>
          <p:cNvSpPr>
            <a:spLocks noChangeAspect="1" noChangeArrowheads="1"/>
          </p:cNvSpPr>
          <p:nvPr/>
        </p:nvSpPr>
        <p:spPr bwMode="auto">
          <a:xfrm>
            <a:off x="4419600" y="3276600"/>
            <a:ext cx="2452540" cy="24525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146" name="Picture 2" descr="Fábrica de Software » Redes de Computadores – Parte V">
            <a:extLst>
              <a:ext uri="{FF2B5EF4-FFF2-40B4-BE49-F238E27FC236}">
                <a16:creationId xmlns:a16="http://schemas.microsoft.com/office/drawing/2014/main" id="{4C1DF1B3-DD33-3D53-35AB-41BDC5C4B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1991" y="4186784"/>
            <a:ext cx="2788861" cy="194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03084"/>
      </p:ext>
    </p:extLst>
  </p:cSld>
  <p:clrMapOvr>
    <a:masterClrMapping/>
  </p:clrMapOvr>
</p:sld>
</file>

<file path=ppt/theme/theme1.xml><?xml version="1.0" encoding="utf-8"?>
<a:theme xmlns:a="http://schemas.openxmlformats.org/drawingml/2006/main" name="1_FeMASS">
  <a:themeElements>
    <a:clrScheme name="PixelTese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3515</TotalTime>
  <Words>5252</Words>
  <Application>Microsoft Office PowerPoint</Application>
  <PresentationFormat>Apresentação na tela (4:3)</PresentationFormat>
  <Paragraphs>565</Paragraphs>
  <Slides>51</Slides>
  <Notes>49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51</vt:i4>
      </vt:variant>
    </vt:vector>
  </HeadingPairs>
  <TitlesOfParts>
    <vt:vector size="57" baseType="lpstr">
      <vt:lpstr>Arial</vt:lpstr>
      <vt:lpstr>Calibri</vt:lpstr>
      <vt:lpstr>Noto Sans Symbols</vt:lpstr>
      <vt:lpstr>Times New Roman</vt:lpstr>
      <vt:lpstr>Wingdings</vt:lpstr>
      <vt:lpstr>1_FeMASS</vt:lpstr>
      <vt:lpstr>ESTUDO SOBRE OS PRINCIPAIS CYBERATAQUES EM ATIVOS DE REDE EM AMBIENTES CORPORATIVOS</vt:lpstr>
      <vt:lpstr>ESTUDO SOBRE OS PRINCIPAIS CYBERATAQUES EM ATIVOS DE REDE EM AMBIENTES CORPORATIVOS</vt:lpstr>
      <vt:lpstr>ESTUDO SOBRE OS PRINCIPAIS CYBERATAQUES EM ATIVOS DE REDE EM AMBIENTES CORPORATIVOS</vt:lpstr>
      <vt:lpstr>ESTUDO SOBRE OS PRINCIPAIS CYBERATAQUES EM ATIVOS DE REDE EM AMBIENTES CORPORATIVOS</vt:lpstr>
      <vt:lpstr>ESTUDO SOBRE OS PRINCIPAIS CYBERATAQUES EM ATIVOS DE REDE EM AMBIENTES CORPORATIVOS</vt:lpstr>
      <vt:lpstr>Referencial Teórico</vt:lpstr>
      <vt:lpstr>Referencial Teórico</vt:lpstr>
      <vt:lpstr>Referencial Teórico</vt:lpstr>
      <vt:lpstr>Referencial Teórico</vt:lpstr>
      <vt:lpstr>Referencial Teórico</vt:lpstr>
      <vt:lpstr>Referencial Teórico</vt:lpstr>
      <vt:lpstr>Referencial Teórico</vt:lpstr>
      <vt:lpstr>Referencial Teórico</vt:lpstr>
      <vt:lpstr>Referencial Teórico</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Metodologia de pesquisa</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7 CENÁRIOS DE APLICAÇÃO DE ATAQUES – EXEMPLOS PRÁTICOS E TEÓRICOS</vt:lpstr>
      <vt:lpstr>Trabalhos futuros e melhorias esperadas</vt:lpstr>
      <vt:lpstr>Considerações Finais</vt:lpstr>
      <vt:lpstr>Referências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DO TRABALHO</dc:title>
  <dc:creator>BRAULIO FERREIRA DE CARVALHO</dc:creator>
  <cp:lastModifiedBy>Caio Lucas</cp:lastModifiedBy>
  <cp:revision>13</cp:revision>
  <dcterms:created xsi:type="dcterms:W3CDTF">2014-02-21T19:55:53Z</dcterms:created>
  <dcterms:modified xsi:type="dcterms:W3CDTF">2025-07-07T18:25:00Z</dcterms:modified>
</cp:coreProperties>
</file>